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EA9F9E-93A8-481B-B088-3F015EEF1CC3}" v="112" dt="2025-09-13T15:22:46.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096" autoAdjust="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an Diaz" userId="7a542e1ef3a180ae" providerId="LiveId" clId="{801E0E59-8D9B-4570-BF27-336AC1D92D87}"/>
    <pc:docChg chg="undo custSel addSld modSld sldOrd modMainMaster">
      <pc:chgData name="Juan Diaz" userId="7a542e1ef3a180ae" providerId="LiveId" clId="{801E0E59-8D9B-4570-BF27-336AC1D92D87}" dt="2025-09-13T15:22:46.955" v="220" actId="20577"/>
      <pc:docMkLst>
        <pc:docMk/>
      </pc:docMkLst>
      <pc:sldChg chg="modSp mod modTransition">
        <pc:chgData name="Juan Diaz" userId="7a542e1ef3a180ae" providerId="LiveId" clId="{801E0E59-8D9B-4570-BF27-336AC1D92D87}" dt="2025-09-13T15:10:10.610" v="194"/>
        <pc:sldMkLst>
          <pc:docMk/>
          <pc:sldMk cId="55036823" sldId="256"/>
        </pc:sldMkLst>
        <pc:spChg chg="mod">
          <ac:chgData name="Juan Diaz" userId="7a542e1ef3a180ae" providerId="LiveId" clId="{801E0E59-8D9B-4570-BF27-336AC1D92D87}" dt="2025-09-13T14:37:18.563" v="107" actId="790"/>
          <ac:spMkLst>
            <pc:docMk/>
            <pc:sldMk cId="55036823" sldId="256"/>
            <ac:spMk id="4" creationId="{6D8173AA-EF8B-6DF9-C7AC-CA7774027D80}"/>
          </ac:spMkLst>
        </pc:spChg>
        <pc:spChg chg="mod">
          <ac:chgData name="Juan Diaz" userId="7a542e1ef3a180ae" providerId="LiveId" clId="{801E0E59-8D9B-4570-BF27-336AC1D92D87}" dt="2025-09-13T14:40:00.982" v="130" actId="1076"/>
          <ac:spMkLst>
            <pc:docMk/>
            <pc:sldMk cId="55036823" sldId="256"/>
            <ac:spMk id="10" creationId="{F3D9DD19-71E5-5069-0E13-533A3DFF4348}"/>
          </ac:spMkLst>
        </pc:spChg>
        <pc:spChg chg="mod">
          <ac:chgData name="Juan Diaz" userId="7a542e1ef3a180ae" providerId="LiveId" clId="{801E0E59-8D9B-4570-BF27-336AC1D92D87}" dt="2025-09-13T14:39:51.993" v="126" actId="14100"/>
          <ac:spMkLst>
            <pc:docMk/>
            <pc:sldMk cId="55036823" sldId="256"/>
            <ac:spMk id="12" creationId="{78336B35-D2C2-7C43-9487-568FE9898490}"/>
          </ac:spMkLst>
        </pc:spChg>
      </pc:sldChg>
      <pc:sldChg chg="addSp delSp modSp mod modTransition setBg modAnim">
        <pc:chgData name="Juan Diaz" userId="7a542e1ef3a180ae" providerId="LiveId" clId="{801E0E59-8D9B-4570-BF27-336AC1D92D87}" dt="2025-09-13T15:11:15.098" v="207" actId="1076"/>
        <pc:sldMkLst>
          <pc:docMk/>
          <pc:sldMk cId="1558013670" sldId="257"/>
        </pc:sldMkLst>
        <pc:spChg chg="mod">
          <ac:chgData name="Juan Diaz" userId="7a542e1ef3a180ae" providerId="LiveId" clId="{801E0E59-8D9B-4570-BF27-336AC1D92D87}" dt="2025-09-13T14:37:18.563" v="107" actId="790"/>
          <ac:spMkLst>
            <pc:docMk/>
            <pc:sldMk cId="1558013670" sldId="257"/>
            <ac:spMk id="2" creationId="{9D07554F-755E-43B7-7690-D5EC11DEE5AA}"/>
          </ac:spMkLst>
        </pc:spChg>
        <pc:spChg chg="mod">
          <ac:chgData name="Juan Diaz" userId="7a542e1ef3a180ae" providerId="LiveId" clId="{801E0E59-8D9B-4570-BF27-336AC1D92D87}" dt="2025-09-13T14:37:18.563" v="107" actId="790"/>
          <ac:spMkLst>
            <pc:docMk/>
            <pc:sldMk cId="1558013670" sldId="257"/>
            <ac:spMk id="5" creationId="{8E535A81-BCB2-AD55-EE8B-BEA68F483A15}"/>
          </ac:spMkLst>
        </pc:spChg>
        <pc:spChg chg="add mod">
          <ac:chgData name="Juan Diaz" userId="7a542e1ef3a180ae" providerId="LiveId" clId="{801E0E59-8D9B-4570-BF27-336AC1D92D87}" dt="2025-09-13T15:11:15.098" v="207" actId="1076"/>
          <ac:spMkLst>
            <pc:docMk/>
            <pc:sldMk cId="1558013670" sldId="257"/>
            <ac:spMk id="7" creationId="{DCA42C8B-65DA-EF59-83B4-0D207548B7F0}"/>
          </ac:spMkLst>
        </pc:spChg>
        <pc:spChg chg="add del">
          <ac:chgData name="Juan Diaz" userId="7a542e1ef3a180ae" providerId="LiveId" clId="{801E0E59-8D9B-4570-BF27-336AC1D92D87}" dt="2025-09-13T14:08:52.866" v="2" actId="26606"/>
          <ac:spMkLst>
            <pc:docMk/>
            <pc:sldMk cId="1558013670" sldId="257"/>
            <ac:spMk id="19" creationId="{B4916930-E76E-4100-9DCF-4981566A372A}"/>
          </ac:spMkLst>
        </pc:spChg>
        <pc:spChg chg="add del">
          <ac:chgData name="Juan Diaz" userId="7a542e1ef3a180ae" providerId="LiveId" clId="{801E0E59-8D9B-4570-BF27-336AC1D92D87}" dt="2025-09-13T14:08:52.820" v="1" actId="26606"/>
          <ac:spMkLst>
            <pc:docMk/>
            <pc:sldMk cId="1558013670" sldId="257"/>
            <ac:spMk id="24" creationId="{E2CFBC99-FB8F-41F7-A81D-A5288D688D79}"/>
          </ac:spMkLst>
        </pc:spChg>
        <pc:spChg chg="add del">
          <ac:chgData name="Juan Diaz" userId="7a542e1ef3a180ae" providerId="LiveId" clId="{801E0E59-8D9B-4570-BF27-336AC1D92D87}" dt="2025-09-13T14:08:52.820" v="1" actId="26606"/>
          <ac:spMkLst>
            <pc:docMk/>
            <pc:sldMk cId="1558013670" sldId="257"/>
            <ac:spMk id="26" creationId="{A435A76B-D478-4F38-9D76-040E49ADC674}"/>
          </ac:spMkLst>
        </pc:spChg>
        <pc:spChg chg="add mod">
          <ac:chgData name="Juan Diaz" userId="7a542e1ef3a180ae" providerId="LiveId" clId="{801E0E59-8D9B-4570-BF27-336AC1D92D87}" dt="2025-09-13T14:37:18.563" v="107" actId="790"/>
          <ac:spMkLst>
            <pc:docMk/>
            <pc:sldMk cId="1558013670" sldId="257"/>
            <ac:spMk id="28" creationId="{06DA9DF9-31F7-4056-B42E-878CC92417B8}"/>
          </ac:spMkLst>
        </pc:spChg>
        <pc:picChg chg="mod ord">
          <ac:chgData name="Juan Diaz" userId="7a542e1ef3a180ae" providerId="LiveId" clId="{801E0E59-8D9B-4570-BF27-336AC1D92D87}" dt="2025-09-13T14:08:52.866" v="2" actId="26606"/>
          <ac:picMkLst>
            <pc:docMk/>
            <pc:sldMk cId="1558013670" sldId="257"/>
            <ac:picMk id="4" creationId="{C4528AAD-04F8-4BBA-6F4A-6EFBA331628D}"/>
          </ac:picMkLst>
        </pc:picChg>
      </pc:sldChg>
      <pc:sldChg chg="addSp modSp mod modTransition setBg modAnim">
        <pc:chgData name="Juan Diaz" userId="7a542e1ef3a180ae" providerId="LiveId" clId="{801E0E59-8D9B-4570-BF27-336AC1D92D87}" dt="2025-09-13T15:11:26.052" v="209" actId="1076"/>
        <pc:sldMkLst>
          <pc:docMk/>
          <pc:sldMk cId="1464861810" sldId="258"/>
        </pc:sldMkLst>
        <pc:spChg chg="mod">
          <ac:chgData name="Juan Diaz" userId="7a542e1ef3a180ae" providerId="LiveId" clId="{801E0E59-8D9B-4570-BF27-336AC1D92D87}" dt="2025-09-13T14:37:18.563" v="107" actId="790"/>
          <ac:spMkLst>
            <pc:docMk/>
            <pc:sldMk cId="1464861810" sldId="258"/>
            <ac:spMk id="2" creationId="{70E040EE-0A5A-F8E8-BC8F-E5A57597B012}"/>
          </ac:spMkLst>
        </pc:spChg>
        <pc:spChg chg="add mod">
          <ac:chgData name="Juan Diaz" userId="7a542e1ef3a180ae" providerId="LiveId" clId="{801E0E59-8D9B-4570-BF27-336AC1D92D87}" dt="2025-09-13T14:37:18.563" v="107" actId="790"/>
          <ac:spMkLst>
            <pc:docMk/>
            <pc:sldMk cId="1464861810" sldId="258"/>
            <ac:spMk id="3" creationId="{05F9C196-8540-7DFE-BD24-BBF52E30A22F}"/>
          </ac:spMkLst>
        </pc:spChg>
        <pc:spChg chg="add mod">
          <ac:chgData name="Juan Diaz" userId="7a542e1ef3a180ae" providerId="LiveId" clId="{801E0E59-8D9B-4570-BF27-336AC1D92D87}" dt="2025-09-13T15:11:26.052" v="209" actId="1076"/>
          <ac:spMkLst>
            <pc:docMk/>
            <pc:sldMk cId="1464861810" sldId="258"/>
            <ac:spMk id="4" creationId="{F658A6C7-BA4A-37B7-16BA-918DA08D6B93}"/>
          </ac:spMkLst>
        </pc:spChg>
        <pc:spChg chg="add mod">
          <ac:chgData name="Juan Diaz" userId="7a542e1ef3a180ae" providerId="LiveId" clId="{801E0E59-8D9B-4570-BF27-336AC1D92D87}" dt="2025-09-13T14:37:18.563" v="107" actId="790"/>
          <ac:spMkLst>
            <pc:docMk/>
            <pc:sldMk cId="1464861810" sldId="258"/>
            <ac:spMk id="2055" creationId="{ECC07320-C2CA-4E29-8481-9D9E143C7788}"/>
          </ac:spMkLst>
        </pc:spChg>
        <pc:spChg chg="add mod">
          <ac:chgData name="Juan Diaz" userId="7a542e1ef3a180ae" providerId="LiveId" clId="{801E0E59-8D9B-4570-BF27-336AC1D92D87}" dt="2025-09-13T14:37:18.563" v="107" actId="790"/>
          <ac:spMkLst>
            <pc:docMk/>
            <pc:sldMk cId="1464861810" sldId="258"/>
            <ac:spMk id="2057" creationId="{178FB36B-5BFE-42CA-BC60-1115E0D95EEC}"/>
          </ac:spMkLst>
        </pc:spChg>
        <pc:picChg chg="mod">
          <ac:chgData name="Juan Diaz" userId="7a542e1ef3a180ae" providerId="LiveId" clId="{801E0E59-8D9B-4570-BF27-336AC1D92D87}" dt="2025-09-13T14:11:14.286" v="46" actId="26606"/>
          <ac:picMkLst>
            <pc:docMk/>
            <pc:sldMk cId="1464861810" sldId="258"/>
            <ac:picMk id="2050" creationId="{4041339E-86B3-9A15-31CD-AC25F931900E}"/>
          </ac:picMkLst>
        </pc:picChg>
      </pc:sldChg>
      <pc:sldChg chg="addSp delSp modSp new mod modTransition setBg modAnim">
        <pc:chgData name="Juan Diaz" userId="7a542e1ef3a180ae" providerId="LiveId" clId="{801E0E59-8D9B-4570-BF27-336AC1D92D87}" dt="2025-09-13T15:11:34.974" v="211" actId="1076"/>
        <pc:sldMkLst>
          <pc:docMk/>
          <pc:sldMk cId="190191238" sldId="259"/>
        </pc:sldMkLst>
        <pc:spChg chg="add del">
          <ac:chgData name="Juan Diaz" userId="7a542e1ef3a180ae" providerId="LiveId" clId="{801E0E59-8D9B-4570-BF27-336AC1D92D87}" dt="2025-09-13T14:13:51.555" v="65" actId="478"/>
          <ac:spMkLst>
            <pc:docMk/>
            <pc:sldMk cId="190191238" sldId="259"/>
            <ac:spMk id="2" creationId="{0A674A0B-6246-4055-508D-43A77B6C73F8}"/>
          </ac:spMkLst>
        </pc:spChg>
        <pc:spChg chg="add mod">
          <ac:chgData name="Juan Diaz" userId="7a542e1ef3a180ae" providerId="LiveId" clId="{801E0E59-8D9B-4570-BF27-336AC1D92D87}" dt="2025-09-13T14:37:18.563" v="107" actId="790"/>
          <ac:spMkLst>
            <pc:docMk/>
            <pc:sldMk cId="190191238" sldId="259"/>
            <ac:spMk id="4" creationId="{60843B5C-E715-D586-37C0-833CC8892AA0}"/>
          </ac:spMkLst>
        </pc:spChg>
        <pc:spChg chg="add mod">
          <ac:chgData name="Juan Diaz" userId="7a542e1ef3a180ae" providerId="LiveId" clId="{801E0E59-8D9B-4570-BF27-336AC1D92D87}" dt="2025-09-13T14:37:18.563" v="107" actId="790"/>
          <ac:spMkLst>
            <pc:docMk/>
            <pc:sldMk cId="190191238" sldId="259"/>
            <ac:spMk id="5" creationId="{10C2AC26-4A5D-A7ED-0BEB-F9691E1B64C6}"/>
          </ac:spMkLst>
        </pc:spChg>
        <pc:spChg chg="add mod">
          <ac:chgData name="Juan Diaz" userId="7a542e1ef3a180ae" providerId="LiveId" clId="{801E0E59-8D9B-4570-BF27-336AC1D92D87}" dt="2025-09-13T15:11:34.974" v="211" actId="1076"/>
          <ac:spMkLst>
            <pc:docMk/>
            <pc:sldMk cId="190191238" sldId="259"/>
            <ac:spMk id="6" creationId="{1AB355F9-B49F-4F24-B402-18AD77336D75}"/>
          </ac:spMkLst>
        </pc:spChg>
        <pc:spChg chg="add del">
          <ac:chgData name="Juan Diaz" userId="7a542e1ef3a180ae" providerId="LiveId" clId="{801E0E59-8D9B-4570-BF27-336AC1D92D87}" dt="2025-09-13T14:18:42.710" v="74" actId="26606"/>
          <ac:spMkLst>
            <pc:docMk/>
            <pc:sldMk cId="190191238" sldId="259"/>
            <ac:spMk id="10" creationId="{C1DD1A8A-57D5-4A81-AD04-532B043C5611}"/>
          </ac:spMkLst>
        </pc:spChg>
        <pc:spChg chg="add del">
          <ac:chgData name="Juan Diaz" userId="7a542e1ef3a180ae" providerId="LiveId" clId="{801E0E59-8D9B-4570-BF27-336AC1D92D87}" dt="2025-09-13T14:18:42.710" v="74" actId="26606"/>
          <ac:spMkLst>
            <pc:docMk/>
            <pc:sldMk cId="190191238" sldId="259"/>
            <ac:spMk id="12" creationId="{007891EC-4501-44ED-A8C8-B11B6DB767AB}"/>
          </ac:spMkLst>
        </pc:spChg>
        <pc:spChg chg="add mod">
          <ac:chgData name="Juan Diaz" userId="7a542e1ef3a180ae" providerId="LiveId" clId="{801E0E59-8D9B-4570-BF27-336AC1D92D87}" dt="2025-09-13T14:37:18.563" v="107" actId="790"/>
          <ac:spMkLst>
            <pc:docMk/>
            <pc:sldMk cId="190191238" sldId="259"/>
            <ac:spMk id="17" creationId="{ECC07320-C2CA-4E29-8481-9D9E143C7788}"/>
          </ac:spMkLst>
        </pc:spChg>
        <pc:spChg chg="add mod">
          <ac:chgData name="Juan Diaz" userId="7a542e1ef3a180ae" providerId="LiveId" clId="{801E0E59-8D9B-4570-BF27-336AC1D92D87}" dt="2025-09-13T14:37:18.563" v="107" actId="790"/>
          <ac:spMkLst>
            <pc:docMk/>
            <pc:sldMk cId="190191238" sldId="259"/>
            <ac:spMk id="19" creationId="{178FB36B-5BFE-42CA-BC60-1115E0D95EEC}"/>
          </ac:spMkLst>
        </pc:spChg>
        <pc:picChg chg="add mod">
          <ac:chgData name="Juan Diaz" userId="7a542e1ef3a180ae" providerId="LiveId" clId="{801E0E59-8D9B-4570-BF27-336AC1D92D87}" dt="2025-09-13T14:18:42.710" v="74" actId="26606"/>
          <ac:picMkLst>
            <pc:docMk/>
            <pc:sldMk cId="190191238" sldId="259"/>
            <ac:picMk id="3" creationId="{DBF9FBE7-48C1-58B4-408B-86A3659180A7}"/>
          </ac:picMkLst>
        </pc:picChg>
      </pc:sldChg>
      <pc:sldChg chg="addSp delSp modSp new mod modTransition setBg delAnim modAnim modNotesTx">
        <pc:chgData name="Juan Diaz" userId="7a542e1ef3a180ae" providerId="LiveId" clId="{801E0E59-8D9B-4570-BF27-336AC1D92D87}" dt="2025-09-13T15:11:51.728" v="215" actId="1076"/>
        <pc:sldMkLst>
          <pc:docMk/>
          <pc:sldMk cId="3601161661" sldId="260"/>
        </pc:sldMkLst>
        <pc:spChg chg="add mod">
          <ac:chgData name="Juan Diaz" userId="7a542e1ef3a180ae" providerId="LiveId" clId="{801E0E59-8D9B-4570-BF27-336AC1D92D87}" dt="2025-09-13T14:37:27.267" v="113" actId="403"/>
          <ac:spMkLst>
            <pc:docMk/>
            <pc:sldMk cId="3601161661" sldId="260"/>
            <ac:spMk id="3" creationId="{31E2306F-D0EA-BA0F-9C90-62EB008856C2}"/>
          </ac:spMkLst>
        </pc:spChg>
        <pc:spChg chg="add del mod">
          <ac:chgData name="Juan Diaz" userId="7a542e1ef3a180ae" providerId="LiveId" clId="{801E0E59-8D9B-4570-BF27-336AC1D92D87}" dt="2025-09-13T14:36:42.583" v="105" actId="478"/>
          <ac:spMkLst>
            <pc:docMk/>
            <pc:sldMk cId="3601161661" sldId="260"/>
            <ac:spMk id="4" creationId="{D306C131-42B2-77AE-B401-748974248A8F}"/>
          </ac:spMkLst>
        </pc:spChg>
        <pc:spChg chg="add mod">
          <ac:chgData name="Juan Diaz" userId="7a542e1ef3a180ae" providerId="LiveId" clId="{801E0E59-8D9B-4570-BF27-336AC1D92D87}" dt="2025-09-13T15:11:51.728" v="215" actId="1076"/>
          <ac:spMkLst>
            <pc:docMk/>
            <pc:sldMk cId="3601161661" sldId="260"/>
            <ac:spMk id="5" creationId="{65B50CFF-2636-4F87-B057-A8EC619B26F2}"/>
          </ac:spMkLst>
        </pc:spChg>
        <pc:spChg chg="add mod">
          <ac:chgData name="Juan Diaz" userId="7a542e1ef3a180ae" providerId="LiveId" clId="{801E0E59-8D9B-4570-BF27-336AC1D92D87}" dt="2025-09-13T14:37:18.563" v="107" actId="790"/>
          <ac:spMkLst>
            <pc:docMk/>
            <pc:sldMk cId="3601161661" sldId="260"/>
            <ac:spMk id="8" creationId="{B4916930-E76E-4100-9DCF-4981566A372A}"/>
          </ac:spMkLst>
        </pc:spChg>
        <pc:picChg chg="add mod">
          <ac:chgData name="Juan Diaz" userId="7a542e1ef3a180ae" providerId="LiveId" clId="{801E0E59-8D9B-4570-BF27-336AC1D92D87}" dt="2025-09-13T14:37:19.954" v="108" actId="27614"/>
          <ac:picMkLst>
            <pc:docMk/>
            <pc:sldMk cId="3601161661" sldId="260"/>
            <ac:picMk id="2" creationId="{399F7ECE-19FF-D914-2D28-4BDE8A9B5FD8}"/>
          </ac:picMkLst>
        </pc:picChg>
      </pc:sldChg>
      <pc:sldChg chg="addSp delSp modSp new mod modTransition setBg modAnim setClrOvrMap modNotesTx">
        <pc:chgData name="Juan Diaz" userId="7a542e1ef3a180ae" providerId="LiveId" clId="{801E0E59-8D9B-4570-BF27-336AC1D92D87}" dt="2025-09-13T15:12:01.125" v="217" actId="1076"/>
        <pc:sldMkLst>
          <pc:docMk/>
          <pc:sldMk cId="3362020971" sldId="261"/>
        </pc:sldMkLst>
        <pc:spChg chg="add del">
          <ac:chgData name="Juan Diaz" userId="7a542e1ef3a180ae" providerId="LiveId" clId="{801E0E59-8D9B-4570-BF27-336AC1D92D87}" dt="2025-09-13T14:44:23.286" v="133" actId="478"/>
          <ac:spMkLst>
            <pc:docMk/>
            <pc:sldMk cId="3362020971" sldId="261"/>
            <ac:spMk id="2" creationId="{4BF371D3-815E-9F8C-8B6E-11A0B998B55D}"/>
          </ac:spMkLst>
        </pc:spChg>
        <pc:spChg chg="add mod">
          <ac:chgData name="Juan Diaz" userId="7a542e1ef3a180ae" providerId="LiveId" clId="{801E0E59-8D9B-4570-BF27-336AC1D92D87}" dt="2025-09-13T14:47:02.469" v="141" actId="790"/>
          <ac:spMkLst>
            <pc:docMk/>
            <pc:sldMk cId="3362020971" sldId="261"/>
            <ac:spMk id="4" creationId="{61C6DBEB-6EC2-CCFF-F4D9-E822E2BDFCBF}"/>
          </ac:spMkLst>
        </pc:spChg>
        <pc:spChg chg="add mod">
          <ac:chgData name="Juan Diaz" userId="7a542e1ef3a180ae" providerId="LiveId" clId="{801E0E59-8D9B-4570-BF27-336AC1D92D87}" dt="2025-09-13T14:47:02.469" v="141" actId="790"/>
          <ac:spMkLst>
            <pc:docMk/>
            <pc:sldMk cId="3362020971" sldId="261"/>
            <ac:spMk id="5" creationId="{F7748948-D746-6BDF-CD51-D9F290D34E51}"/>
          </ac:spMkLst>
        </pc:spChg>
        <pc:spChg chg="add mod">
          <ac:chgData name="Juan Diaz" userId="7a542e1ef3a180ae" providerId="LiveId" clId="{801E0E59-8D9B-4570-BF27-336AC1D92D87}" dt="2025-09-13T15:12:01.125" v="217" actId="1076"/>
          <ac:spMkLst>
            <pc:docMk/>
            <pc:sldMk cId="3362020971" sldId="261"/>
            <ac:spMk id="6" creationId="{4459BCA2-A36B-BF40-5B53-98E2CEC787C8}"/>
          </ac:spMkLst>
        </pc:spChg>
        <pc:spChg chg="add mod">
          <ac:chgData name="Juan Diaz" userId="7a542e1ef3a180ae" providerId="LiveId" clId="{801E0E59-8D9B-4570-BF27-336AC1D92D87}" dt="2025-09-13T14:47:02.469" v="141" actId="790"/>
          <ac:spMkLst>
            <pc:docMk/>
            <pc:sldMk cId="3362020971" sldId="261"/>
            <ac:spMk id="10" creationId="{71B2258F-86CA-4D4D-8270-BC05FCDEBFB3}"/>
          </ac:spMkLst>
        </pc:spChg>
        <pc:picChg chg="add mod">
          <ac:chgData name="Juan Diaz" userId="7a542e1ef3a180ae" providerId="LiveId" clId="{801E0E59-8D9B-4570-BF27-336AC1D92D87}" dt="2025-09-13T14:46:31.323" v="138" actId="26606"/>
          <ac:picMkLst>
            <pc:docMk/>
            <pc:sldMk cId="3362020971" sldId="261"/>
            <ac:picMk id="3" creationId="{5032BE97-AB81-0EF0-2615-BF88C4BD5E13}"/>
          </ac:picMkLst>
        </pc:picChg>
      </pc:sldChg>
      <pc:sldChg chg="addSp delSp modSp new mod modTransition setBg modAnim modNotesTx">
        <pc:chgData name="Juan Diaz" userId="7a542e1ef3a180ae" providerId="LiveId" clId="{801E0E59-8D9B-4570-BF27-336AC1D92D87}" dt="2025-09-13T15:12:08.610" v="218"/>
        <pc:sldMkLst>
          <pc:docMk/>
          <pc:sldMk cId="3961894099" sldId="262"/>
        </pc:sldMkLst>
        <pc:spChg chg="add mod">
          <ac:chgData name="Juan Diaz" userId="7a542e1ef3a180ae" providerId="LiveId" clId="{801E0E59-8D9B-4570-BF27-336AC1D92D87}" dt="2025-09-13T14:56:54.120" v="160" actId="113"/>
          <ac:spMkLst>
            <pc:docMk/>
            <pc:sldMk cId="3961894099" sldId="262"/>
            <ac:spMk id="2" creationId="{7178C522-C80B-1875-8F0B-6C8D5201FC4E}"/>
          </ac:spMkLst>
        </pc:spChg>
        <pc:spChg chg="add mod">
          <ac:chgData name="Juan Diaz" userId="7a542e1ef3a180ae" providerId="LiveId" clId="{801E0E59-8D9B-4570-BF27-336AC1D92D87}" dt="2025-09-13T14:57:01.168" v="161" actId="14100"/>
          <ac:spMkLst>
            <pc:docMk/>
            <pc:sldMk cId="3961894099" sldId="262"/>
            <ac:spMk id="3" creationId="{8E51A182-C368-FE68-B02A-EF038325E84F}"/>
          </ac:spMkLst>
        </pc:spChg>
        <pc:spChg chg="add mod">
          <ac:chgData name="Juan Diaz" userId="7a542e1ef3a180ae" providerId="LiveId" clId="{801E0E59-8D9B-4570-BF27-336AC1D92D87}" dt="2025-09-13T15:12:08.610" v="218"/>
          <ac:spMkLst>
            <pc:docMk/>
            <pc:sldMk cId="3961894099" sldId="262"/>
            <ac:spMk id="4" creationId="{345F3D22-B7E5-972B-F5CE-6C7B354612A6}"/>
          </ac:spMkLst>
        </pc:spChg>
        <pc:spChg chg="add del">
          <ac:chgData name="Juan Diaz" userId="7a542e1ef3a180ae" providerId="LiveId" clId="{801E0E59-8D9B-4570-BF27-336AC1D92D87}" dt="2025-09-13T14:56:27.573" v="153" actId="26606"/>
          <ac:spMkLst>
            <pc:docMk/>
            <pc:sldMk cId="3961894099" sldId="262"/>
            <ac:spMk id="7175" creationId="{C1DD1A8A-57D5-4A81-AD04-532B043C5611}"/>
          </ac:spMkLst>
        </pc:spChg>
        <pc:spChg chg="add del">
          <ac:chgData name="Juan Diaz" userId="7a542e1ef3a180ae" providerId="LiveId" clId="{801E0E59-8D9B-4570-BF27-336AC1D92D87}" dt="2025-09-13T14:56:27.573" v="153" actId="26606"/>
          <ac:spMkLst>
            <pc:docMk/>
            <pc:sldMk cId="3961894099" sldId="262"/>
            <ac:spMk id="7177" creationId="{007891EC-4501-44ED-A8C8-B11B6DB767AB}"/>
          </ac:spMkLst>
        </pc:spChg>
        <pc:spChg chg="add">
          <ac:chgData name="Juan Diaz" userId="7a542e1ef3a180ae" providerId="LiveId" clId="{801E0E59-8D9B-4570-BF27-336AC1D92D87}" dt="2025-09-13T14:56:27.604" v="154" actId="26606"/>
          <ac:spMkLst>
            <pc:docMk/>
            <pc:sldMk cId="3961894099" sldId="262"/>
            <ac:spMk id="7179" creationId="{ECC07320-C2CA-4E29-8481-9D9E143C7788}"/>
          </ac:spMkLst>
        </pc:spChg>
        <pc:spChg chg="add">
          <ac:chgData name="Juan Diaz" userId="7a542e1ef3a180ae" providerId="LiveId" clId="{801E0E59-8D9B-4570-BF27-336AC1D92D87}" dt="2025-09-13T14:56:27.604" v="154" actId="26606"/>
          <ac:spMkLst>
            <pc:docMk/>
            <pc:sldMk cId="3961894099" sldId="262"/>
            <ac:spMk id="7180" creationId="{178FB36B-5BFE-42CA-BC60-1115E0D95EEC}"/>
          </ac:spMkLst>
        </pc:spChg>
        <pc:picChg chg="add mod">
          <ac:chgData name="Juan Diaz" userId="7a542e1ef3a180ae" providerId="LiveId" clId="{801E0E59-8D9B-4570-BF27-336AC1D92D87}" dt="2025-09-13T14:56:27.604" v="154" actId="26606"/>
          <ac:picMkLst>
            <pc:docMk/>
            <pc:sldMk cId="3961894099" sldId="262"/>
            <ac:picMk id="7170" creationId="{A093398A-A0F4-70E4-516F-474219ADED24}"/>
          </ac:picMkLst>
        </pc:picChg>
      </pc:sldChg>
      <pc:sldChg chg="addSp modSp new mod modTransition setBg modAnim">
        <pc:chgData name="Juan Diaz" userId="7a542e1ef3a180ae" providerId="LiveId" clId="{801E0E59-8D9B-4570-BF27-336AC1D92D87}" dt="2025-09-13T15:22:46.955" v="220" actId="20577"/>
        <pc:sldMkLst>
          <pc:docMk/>
          <pc:sldMk cId="2663668108" sldId="263"/>
        </pc:sldMkLst>
        <pc:spChg chg="add mod">
          <ac:chgData name="Juan Diaz" userId="7a542e1ef3a180ae" providerId="LiveId" clId="{801E0E59-8D9B-4570-BF27-336AC1D92D87}" dt="2025-09-13T15:07:16.054" v="184" actId="1076"/>
          <ac:spMkLst>
            <pc:docMk/>
            <pc:sldMk cId="2663668108" sldId="263"/>
            <ac:spMk id="3" creationId="{AE7F7D67-35AF-7E8C-BAFB-4B80DE1FFBB6}"/>
          </ac:spMkLst>
        </pc:spChg>
        <pc:spChg chg="add mod">
          <ac:chgData name="Juan Diaz" userId="7a542e1ef3a180ae" providerId="LiveId" clId="{801E0E59-8D9B-4570-BF27-336AC1D92D87}" dt="2025-09-13T15:22:46.955" v="220" actId="20577"/>
          <ac:spMkLst>
            <pc:docMk/>
            <pc:sldMk cId="2663668108" sldId="263"/>
            <ac:spMk id="4" creationId="{3B3B5154-1731-9320-8FFC-8E4F3617CC1F}"/>
          </ac:spMkLst>
        </pc:spChg>
        <pc:spChg chg="add mod">
          <ac:chgData name="Juan Diaz" userId="7a542e1ef3a180ae" providerId="LiveId" clId="{801E0E59-8D9B-4570-BF27-336AC1D92D87}" dt="2025-09-13T15:12:19.204" v="219"/>
          <ac:spMkLst>
            <pc:docMk/>
            <pc:sldMk cId="2663668108" sldId="263"/>
            <ac:spMk id="5" creationId="{BD4D36CC-B77D-3E94-EC95-0826358A9D49}"/>
          </ac:spMkLst>
        </pc:spChg>
        <pc:spChg chg="add mod">
          <ac:chgData name="Juan Diaz" userId="7a542e1ef3a180ae" providerId="LiveId" clId="{801E0E59-8D9B-4570-BF27-336AC1D92D87}" dt="2025-09-13T15:06:40.032" v="171" actId="790"/>
          <ac:spMkLst>
            <pc:docMk/>
            <pc:sldMk cId="2663668108" sldId="263"/>
            <ac:spMk id="9" creationId="{04812C46-200A-4DEB-A05E-3ED6C68C2387}"/>
          </ac:spMkLst>
        </pc:spChg>
        <pc:spChg chg="add mod">
          <ac:chgData name="Juan Diaz" userId="7a542e1ef3a180ae" providerId="LiveId" clId="{801E0E59-8D9B-4570-BF27-336AC1D92D87}" dt="2025-09-13T15:06:40.032" v="171" actId="790"/>
          <ac:spMkLst>
            <pc:docMk/>
            <pc:sldMk cId="2663668108" sldId="263"/>
            <ac:spMk id="11" creationId="{D1EA859B-E555-4109-94F3-6700E046E008}"/>
          </ac:spMkLst>
        </pc:spChg>
        <pc:picChg chg="add mod">
          <ac:chgData name="Juan Diaz" userId="7a542e1ef3a180ae" providerId="LiveId" clId="{801E0E59-8D9B-4570-BF27-336AC1D92D87}" dt="2025-09-13T15:07:24.492" v="185" actId="1076"/>
          <ac:picMkLst>
            <pc:docMk/>
            <pc:sldMk cId="2663668108" sldId="263"/>
            <ac:picMk id="2" creationId="{415B0017-3107-F497-5078-94D4B0698A75}"/>
          </ac:picMkLst>
        </pc:picChg>
      </pc:sldChg>
      <pc:sldChg chg="add ord modTransition setBg">
        <pc:chgData name="Juan Diaz" userId="7a542e1ef3a180ae" providerId="LiveId" clId="{801E0E59-8D9B-4570-BF27-336AC1D92D87}" dt="2025-09-13T15:10:10.610" v="194"/>
        <pc:sldMkLst>
          <pc:docMk/>
          <pc:sldMk cId="2433933715" sldId="264"/>
        </pc:sldMkLst>
      </pc:sldChg>
      <pc:sldMasterChg chg="modTransition modSldLayout">
        <pc:chgData name="Juan Diaz" userId="7a542e1ef3a180ae" providerId="LiveId" clId="{801E0E59-8D9B-4570-BF27-336AC1D92D87}" dt="2025-09-13T15:10:10.610" v="194"/>
        <pc:sldMasterMkLst>
          <pc:docMk/>
          <pc:sldMasterMk cId="2552874756" sldId="2147483648"/>
        </pc:sldMasterMkLst>
        <pc:sldLayoutChg chg="modTransition">
          <pc:chgData name="Juan Diaz" userId="7a542e1ef3a180ae" providerId="LiveId" clId="{801E0E59-8D9B-4570-BF27-336AC1D92D87}" dt="2025-09-13T15:10:10.610" v="194"/>
          <pc:sldLayoutMkLst>
            <pc:docMk/>
            <pc:sldMasterMk cId="2552874756" sldId="2147483648"/>
            <pc:sldLayoutMk cId="3304478063" sldId="2147483649"/>
          </pc:sldLayoutMkLst>
        </pc:sldLayoutChg>
        <pc:sldLayoutChg chg="modTransition">
          <pc:chgData name="Juan Diaz" userId="7a542e1ef3a180ae" providerId="LiveId" clId="{801E0E59-8D9B-4570-BF27-336AC1D92D87}" dt="2025-09-13T15:10:10.610" v="194"/>
          <pc:sldLayoutMkLst>
            <pc:docMk/>
            <pc:sldMasterMk cId="2552874756" sldId="2147483648"/>
            <pc:sldLayoutMk cId="1782109480" sldId="2147483650"/>
          </pc:sldLayoutMkLst>
        </pc:sldLayoutChg>
        <pc:sldLayoutChg chg="modTransition">
          <pc:chgData name="Juan Diaz" userId="7a542e1ef3a180ae" providerId="LiveId" clId="{801E0E59-8D9B-4570-BF27-336AC1D92D87}" dt="2025-09-13T15:10:10.610" v="194"/>
          <pc:sldLayoutMkLst>
            <pc:docMk/>
            <pc:sldMasterMk cId="2552874756" sldId="2147483648"/>
            <pc:sldLayoutMk cId="2673240968" sldId="2147483651"/>
          </pc:sldLayoutMkLst>
        </pc:sldLayoutChg>
        <pc:sldLayoutChg chg="modTransition">
          <pc:chgData name="Juan Diaz" userId="7a542e1ef3a180ae" providerId="LiveId" clId="{801E0E59-8D9B-4570-BF27-336AC1D92D87}" dt="2025-09-13T15:10:10.610" v="194"/>
          <pc:sldLayoutMkLst>
            <pc:docMk/>
            <pc:sldMasterMk cId="2552874756" sldId="2147483648"/>
            <pc:sldLayoutMk cId="609625070" sldId="2147483652"/>
          </pc:sldLayoutMkLst>
        </pc:sldLayoutChg>
        <pc:sldLayoutChg chg="modTransition">
          <pc:chgData name="Juan Diaz" userId="7a542e1ef3a180ae" providerId="LiveId" clId="{801E0E59-8D9B-4570-BF27-336AC1D92D87}" dt="2025-09-13T15:10:10.610" v="194"/>
          <pc:sldLayoutMkLst>
            <pc:docMk/>
            <pc:sldMasterMk cId="2552874756" sldId="2147483648"/>
            <pc:sldLayoutMk cId="2909069863" sldId="2147483653"/>
          </pc:sldLayoutMkLst>
        </pc:sldLayoutChg>
        <pc:sldLayoutChg chg="modTransition">
          <pc:chgData name="Juan Diaz" userId="7a542e1ef3a180ae" providerId="LiveId" clId="{801E0E59-8D9B-4570-BF27-336AC1D92D87}" dt="2025-09-13T15:10:10.610" v="194"/>
          <pc:sldLayoutMkLst>
            <pc:docMk/>
            <pc:sldMasterMk cId="2552874756" sldId="2147483648"/>
            <pc:sldLayoutMk cId="1132495905" sldId="2147483654"/>
          </pc:sldLayoutMkLst>
        </pc:sldLayoutChg>
        <pc:sldLayoutChg chg="modTransition">
          <pc:chgData name="Juan Diaz" userId="7a542e1ef3a180ae" providerId="LiveId" clId="{801E0E59-8D9B-4570-BF27-336AC1D92D87}" dt="2025-09-13T15:10:10.610" v="194"/>
          <pc:sldLayoutMkLst>
            <pc:docMk/>
            <pc:sldMasterMk cId="2552874756" sldId="2147483648"/>
            <pc:sldLayoutMk cId="1134936522" sldId="2147483655"/>
          </pc:sldLayoutMkLst>
        </pc:sldLayoutChg>
        <pc:sldLayoutChg chg="modTransition">
          <pc:chgData name="Juan Diaz" userId="7a542e1ef3a180ae" providerId="LiveId" clId="{801E0E59-8D9B-4570-BF27-336AC1D92D87}" dt="2025-09-13T15:10:10.610" v="194"/>
          <pc:sldLayoutMkLst>
            <pc:docMk/>
            <pc:sldMasterMk cId="2552874756" sldId="2147483648"/>
            <pc:sldLayoutMk cId="2547293204" sldId="2147483656"/>
          </pc:sldLayoutMkLst>
        </pc:sldLayoutChg>
        <pc:sldLayoutChg chg="modTransition">
          <pc:chgData name="Juan Diaz" userId="7a542e1ef3a180ae" providerId="LiveId" clId="{801E0E59-8D9B-4570-BF27-336AC1D92D87}" dt="2025-09-13T15:10:10.610" v="194"/>
          <pc:sldLayoutMkLst>
            <pc:docMk/>
            <pc:sldMasterMk cId="2552874756" sldId="2147483648"/>
            <pc:sldLayoutMk cId="3955195878" sldId="2147483657"/>
          </pc:sldLayoutMkLst>
        </pc:sldLayoutChg>
        <pc:sldLayoutChg chg="modTransition">
          <pc:chgData name="Juan Diaz" userId="7a542e1ef3a180ae" providerId="LiveId" clId="{801E0E59-8D9B-4570-BF27-336AC1D92D87}" dt="2025-09-13T15:10:10.610" v="194"/>
          <pc:sldLayoutMkLst>
            <pc:docMk/>
            <pc:sldMasterMk cId="2552874756" sldId="2147483648"/>
            <pc:sldLayoutMk cId="821006653" sldId="2147483658"/>
          </pc:sldLayoutMkLst>
        </pc:sldLayoutChg>
        <pc:sldLayoutChg chg="modTransition">
          <pc:chgData name="Juan Diaz" userId="7a542e1ef3a180ae" providerId="LiveId" clId="{801E0E59-8D9B-4570-BF27-336AC1D92D87}" dt="2025-09-13T15:10:10.610" v="194"/>
          <pc:sldLayoutMkLst>
            <pc:docMk/>
            <pc:sldMasterMk cId="2552874756" sldId="2147483648"/>
            <pc:sldLayoutMk cId="3590450706"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2655E-01E1-422F-BF7F-4424A688303D}" type="datetimeFigureOut">
              <a:rPr lang="es-CO" smtClean="0"/>
              <a:t>13/09/2025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36534-BE22-44BF-8129-FD225AD29711}" type="slidenum">
              <a:rPr lang="es-CO" smtClean="0"/>
              <a:t>‹Nº›</a:t>
            </a:fld>
            <a:endParaRPr lang="es-CO"/>
          </a:p>
        </p:txBody>
      </p:sp>
    </p:spTree>
    <p:extLst>
      <p:ext uri="{BB962C8B-B14F-4D97-AF65-F5344CB8AC3E}">
        <p14:creationId xmlns:p14="http://schemas.microsoft.com/office/powerpoint/2010/main" val="562540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Estar de pie significa: estar listo, atento y mostrar respeto. En los primeros tiempos la comunidad cristiana oraba de pie. Estar de pie es una actitud de liberación, ya no somos esclavos ni tenemos vergüenza ante Dios, ahora somos hijos de Dios. Ejemplo: nos ponemos de pie al inicio de la Misa, al momento de la lectura del Evangelio, en el Prefacio (santo), etc.</a:t>
            </a:r>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2</a:t>
            </a:fld>
            <a:endParaRPr lang="es-CO"/>
          </a:p>
        </p:txBody>
      </p:sp>
    </p:spTree>
    <p:extLst>
      <p:ext uri="{BB962C8B-B14F-4D97-AF65-F5344CB8AC3E}">
        <p14:creationId xmlns:p14="http://schemas.microsoft.com/office/powerpoint/2010/main" val="3850104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 la actitud adecuada para escuchar. Nos sentamos para las lecturas y la homilía. También es la actitud del jefe que preside, por eso el celebrante tiene su sede (su asiento). </a:t>
            </a:r>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3</a:t>
            </a:fld>
            <a:endParaRPr lang="es-CO"/>
          </a:p>
        </p:txBody>
      </p:sp>
    </p:spTree>
    <p:extLst>
      <p:ext uri="{BB962C8B-B14F-4D97-AF65-F5344CB8AC3E}">
        <p14:creationId xmlns:p14="http://schemas.microsoft.com/office/powerpoint/2010/main" val="2127133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 un gesto que implica la actitud de humildad, de quien reconoce la grandeza de Dios. Es una actitud típicamente penitencial, signo de arrepentimiento. También es una actitud de oración individual, de meditación. Es la actitud de adoración frente al Santísimo. Esta actitud se hace común a partir de los siglos XIII y XIV. Se recomienda para reconocer la grandeza de Dios y la pequeñez de la persona.</a:t>
            </a:r>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4</a:t>
            </a:fld>
            <a:endParaRPr lang="es-CO"/>
          </a:p>
        </p:txBody>
      </p:sp>
    </p:spTree>
    <p:extLst>
      <p:ext uri="{BB962C8B-B14F-4D97-AF65-F5344CB8AC3E}">
        <p14:creationId xmlns:p14="http://schemas.microsoft.com/office/powerpoint/2010/main" val="4274509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5</a:t>
            </a:fld>
            <a:endParaRPr lang="es-CO"/>
          </a:p>
        </p:txBody>
      </p:sp>
    </p:spTree>
    <p:extLst>
      <p:ext uri="{BB962C8B-B14F-4D97-AF65-F5344CB8AC3E}">
        <p14:creationId xmlns:p14="http://schemas.microsoft.com/office/powerpoint/2010/main" val="374919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Caminar revela la actitud de quien se pone en el camino del Señor y va hacia él. Caminamos en la procesión de entrada junto con el celebrante, en la presentación de los dones, cuando nos acercamos a comulgar. Somos el pueblo peregrino en marcha hacia Dios.</a:t>
            </a:r>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6</a:t>
            </a:fld>
            <a:endParaRPr lang="es-CO"/>
          </a:p>
        </p:txBody>
      </p:sp>
    </p:spTree>
    <p:extLst>
      <p:ext uri="{BB962C8B-B14F-4D97-AF65-F5344CB8AC3E}">
        <p14:creationId xmlns:p14="http://schemas.microsoft.com/office/powerpoint/2010/main" val="3385731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n Es otra actitud de que enfatiza humildad, respeto y adoración. El uso de la genuflexión se empieza a recomendar a partir del siglo XIV para expresar reconocimiento de la grandeza de Cristo. Cuando entramos a un templo hacemos la genuflexión como muestra de respeto al Santísimo Sacramento. </a:t>
            </a:r>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7</a:t>
            </a:fld>
            <a:endParaRPr lang="es-CO"/>
          </a:p>
        </p:txBody>
      </p:sp>
    </p:spTree>
    <p:extLst>
      <p:ext uri="{BB962C8B-B14F-4D97-AF65-F5344CB8AC3E}">
        <p14:creationId xmlns:p14="http://schemas.microsoft.com/office/powerpoint/2010/main" val="2020725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Inclinar la cabeza o medio cuerpo indica respeto, reconocimiento de la superioridad de Dios, es una actitud de humildad. El sacerdote lo hace durante la consagración.</a:t>
            </a:r>
            <a:endParaRPr lang="es-CO" dirty="0"/>
          </a:p>
        </p:txBody>
      </p:sp>
      <p:sp>
        <p:nvSpPr>
          <p:cNvPr id="4" name="Marcador de número de diapositiva 3"/>
          <p:cNvSpPr>
            <a:spLocks noGrp="1"/>
          </p:cNvSpPr>
          <p:nvPr>
            <p:ph type="sldNum" sz="quarter" idx="5"/>
          </p:nvPr>
        </p:nvSpPr>
        <p:spPr/>
        <p:txBody>
          <a:bodyPr/>
          <a:lstStyle/>
          <a:p>
            <a:fld id="{71436534-BE22-44BF-8129-FD225AD29711}" type="slidenum">
              <a:rPr lang="es-CO" smtClean="0"/>
              <a:t>8</a:t>
            </a:fld>
            <a:endParaRPr lang="es-CO"/>
          </a:p>
        </p:txBody>
      </p:sp>
    </p:spTree>
    <p:extLst>
      <p:ext uri="{BB962C8B-B14F-4D97-AF65-F5344CB8AC3E}">
        <p14:creationId xmlns:p14="http://schemas.microsoft.com/office/powerpoint/2010/main" val="1104005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1B22B-B215-466A-13BA-64A37D22EB4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67ABBC71-7498-E5C0-5BB7-167D8A0748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35054BF5-F7FE-29A9-C6D5-EF560F6EEC6D}"/>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5" name="Marcador de pie de página 4">
            <a:extLst>
              <a:ext uri="{FF2B5EF4-FFF2-40B4-BE49-F238E27FC236}">
                <a16:creationId xmlns:a16="http://schemas.microsoft.com/office/drawing/2014/main" id="{BF9D6C49-FD66-23FE-0F2A-19DA6BFD9B1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5AA8A71-AA9A-D633-A3D9-B4E93E085A92}"/>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33044780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B0E6BA-6CFE-31A8-4EB6-2C2B887BD35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C4F1B86-6627-F797-FCA2-667C0434F3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9ECF41D-5F9F-CD05-70BF-6482F7161F2E}"/>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5" name="Marcador de pie de página 4">
            <a:extLst>
              <a:ext uri="{FF2B5EF4-FFF2-40B4-BE49-F238E27FC236}">
                <a16:creationId xmlns:a16="http://schemas.microsoft.com/office/drawing/2014/main" id="{C47C012B-3420-971A-79DC-46B5BD82702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12F3A60-958E-C567-DEB2-22F5675091B3}"/>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1782109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FABE8E-9A57-9C0D-F392-9C50EAE8871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4BF2975-36F9-EB17-A97F-EA9C51B9FE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EEC34B1-9DB8-5008-232A-9C6AD90C3AB0}"/>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5" name="Marcador de pie de página 4">
            <a:extLst>
              <a:ext uri="{FF2B5EF4-FFF2-40B4-BE49-F238E27FC236}">
                <a16:creationId xmlns:a16="http://schemas.microsoft.com/office/drawing/2014/main" id="{EE107A17-B99A-2C3E-7D7D-0F1E280695A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35E5843-2B01-15FF-CFA7-70132251B0B1}"/>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26732409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B1710D-3E97-854F-95B0-ECCD8EC6101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B827054-E543-543D-6D19-1E9DB20160C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E44DB3E3-573B-A920-FE21-05F083563E4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25BED4D7-0EFC-7066-D969-11492BF673E9}"/>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6" name="Marcador de pie de página 5">
            <a:extLst>
              <a:ext uri="{FF2B5EF4-FFF2-40B4-BE49-F238E27FC236}">
                <a16:creationId xmlns:a16="http://schemas.microsoft.com/office/drawing/2014/main" id="{F310FC60-9BE4-0FAC-AD3D-CB5069FBB54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C7C1F4F-E8F8-9242-D9D1-F04C1BF5C714}"/>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6096250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940057-418E-A45F-47EE-0F2C6CF0057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A3A5FC8-EF1C-32D3-575D-03CC9B5D1D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8E5A869-05A9-5BC5-CE53-90DC2A148F1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8B6E38B7-57E1-9347-E0D0-50676DA21C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3B522EB-2D9E-0CC1-9D04-2341EAB7501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811E12E-496F-9285-DE53-77963DB4584D}"/>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8" name="Marcador de pie de página 7">
            <a:extLst>
              <a:ext uri="{FF2B5EF4-FFF2-40B4-BE49-F238E27FC236}">
                <a16:creationId xmlns:a16="http://schemas.microsoft.com/office/drawing/2014/main" id="{DEAC644F-8A78-7B47-4283-F093CE35D479}"/>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A7693C89-8B44-4468-F213-A17E44A0FBE0}"/>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29090698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EE1176-8E04-478E-B764-75705A099DB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114F1EAA-187E-51ED-07F0-012D6CA99E64}"/>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4" name="Marcador de pie de página 3">
            <a:extLst>
              <a:ext uri="{FF2B5EF4-FFF2-40B4-BE49-F238E27FC236}">
                <a16:creationId xmlns:a16="http://schemas.microsoft.com/office/drawing/2014/main" id="{BA11FEA2-44D2-3953-2310-8EBEEB420812}"/>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E5FB5C93-D854-591D-0580-E38BA1A8F3D7}"/>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11324959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2D0E94-145A-7CE7-4C66-56719A487084}"/>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3" name="Marcador de pie de página 2">
            <a:extLst>
              <a:ext uri="{FF2B5EF4-FFF2-40B4-BE49-F238E27FC236}">
                <a16:creationId xmlns:a16="http://schemas.microsoft.com/office/drawing/2014/main" id="{76B9CAD4-8AC4-9CB7-62F6-E6F9C78F136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69976569-2560-30AC-AC28-F5DA4B57E877}"/>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11349365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13F111-EFDB-EF05-3C85-5DB19E10ECC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8BCAF4D-317E-2DEF-838B-AE8ECB2332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513CD2DA-3D81-1626-0259-F570D7843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BE01D45-F1EC-0602-DF8E-3082DB258B17}"/>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6" name="Marcador de pie de página 5">
            <a:extLst>
              <a:ext uri="{FF2B5EF4-FFF2-40B4-BE49-F238E27FC236}">
                <a16:creationId xmlns:a16="http://schemas.microsoft.com/office/drawing/2014/main" id="{6A618E82-9A26-B45A-B6BF-8C01D06D2F5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421AB40-3C8C-0E42-FCEA-4559532E0628}"/>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25472932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C69A1C-1937-6889-C699-4531B5E071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A6E3FDA-86FB-DBA9-4214-F2DF9378D9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BD57A771-627E-F89B-2714-E6D6B071F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67F761C-D955-2B54-163B-FECDEB134901}"/>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6" name="Marcador de pie de página 5">
            <a:extLst>
              <a:ext uri="{FF2B5EF4-FFF2-40B4-BE49-F238E27FC236}">
                <a16:creationId xmlns:a16="http://schemas.microsoft.com/office/drawing/2014/main" id="{CE5E1DCD-EAD3-FCB3-0144-8EB6CA18360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49C8A80-E92B-B27B-AA30-69FAA2BF953A}"/>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39551958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A5ECD9-9996-FCA3-D905-3EF892F334B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E317551-ACB9-9C37-A12C-BB78A2FFD7F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9CD2CD9-BC0B-44A3-408A-B068DFBD81F2}"/>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5" name="Marcador de pie de página 4">
            <a:extLst>
              <a:ext uri="{FF2B5EF4-FFF2-40B4-BE49-F238E27FC236}">
                <a16:creationId xmlns:a16="http://schemas.microsoft.com/office/drawing/2014/main" id="{C3F11B42-C793-3126-64F9-4F6119DAEC8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AA7C8A8-056A-278B-1BE2-5C1C161CA9B4}"/>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8210066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5A3E416-7FCB-1EEF-6C92-A748BCDCAB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877F997-9EDD-E11D-5431-ECA844EC206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FC2743E-D7CC-6F2F-EF76-A90FB1B21503}"/>
              </a:ext>
            </a:extLst>
          </p:cNvPr>
          <p:cNvSpPr>
            <a:spLocks noGrp="1"/>
          </p:cNvSpPr>
          <p:nvPr>
            <p:ph type="dt" sz="half" idx="10"/>
          </p:nvPr>
        </p:nvSpPr>
        <p:spPr/>
        <p:txBody>
          <a:bodyPr/>
          <a:lstStyle/>
          <a:p>
            <a:fld id="{E5821A68-0054-4729-9E47-40A45E794B95}" type="datetimeFigureOut">
              <a:rPr lang="es-CO" smtClean="0"/>
              <a:t>13/09/2025</a:t>
            </a:fld>
            <a:endParaRPr lang="es-CO"/>
          </a:p>
        </p:txBody>
      </p:sp>
      <p:sp>
        <p:nvSpPr>
          <p:cNvPr id="5" name="Marcador de pie de página 4">
            <a:extLst>
              <a:ext uri="{FF2B5EF4-FFF2-40B4-BE49-F238E27FC236}">
                <a16:creationId xmlns:a16="http://schemas.microsoft.com/office/drawing/2014/main" id="{CC0FE70F-E21C-BC50-C413-C2A3C8D7B61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0269655-638C-DDF7-86E2-A59259289A21}"/>
              </a:ext>
            </a:extLst>
          </p:cNvPr>
          <p:cNvSpPr>
            <a:spLocks noGrp="1"/>
          </p:cNvSpPr>
          <p:nvPr>
            <p:ph type="sldNum" sz="quarter" idx="12"/>
          </p:nvPr>
        </p:nvSpPr>
        <p:spPr/>
        <p:txBody>
          <a:bodyPr/>
          <a:lstStyle/>
          <a:p>
            <a:fld id="{C5D5B820-815C-4613-BA00-ECCB6FC767DF}" type="slidenum">
              <a:rPr lang="es-CO" smtClean="0"/>
              <a:t>‹Nº›</a:t>
            </a:fld>
            <a:endParaRPr lang="es-CO"/>
          </a:p>
        </p:txBody>
      </p:sp>
    </p:spTree>
    <p:extLst>
      <p:ext uri="{BB962C8B-B14F-4D97-AF65-F5344CB8AC3E}">
        <p14:creationId xmlns:p14="http://schemas.microsoft.com/office/powerpoint/2010/main" val="35904507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DF36409-C859-EAEE-4930-5FF997BD6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E890EEE-738A-23C3-6B5A-74C6C09CF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28E9E6D-A7AE-BB59-DDF4-1007B2E2AA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21A68-0054-4729-9E47-40A45E794B95}" type="datetimeFigureOut">
              <a:rPr lang="es-CO" smtClean="0"/>
              <a:t>13/09/2025</a:t>
            </a:fld>
            <a:endParaRPr lang="es-CO"/>
          </a:p>
        </p:txBody>
      </p:sp>
      <p:sp>
        <p:nvSpPr>
          <p:cNvPr id="5" name="Marcador de pie de página 4">
            <a:extLst>
              <a:ext uri="{FF2B5EF4-FFF2-40B4-BE49-F238E27FC236}">
                <a16:creationId xmlns:a16="http://schemas.microsoft.com/office/drawing/2014/main" id="{50CE9BCC-95F0-FBFF-B349-C465C6E28B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D3EB9D7B-B152-84A8-4D83-A95CABD58E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D5B820-815C-4613-BA00-ECCB6FC767DF}" type="slidenum">
              <a:rPr lang="es-CO" smtClean="0"/>
              <a:t>‹Nº›</a:t>
            </a:fld>
            <a:endParaRPr lang="es-CO"/>
          </a:p>
        </p:txBody>
      </p:sp>
    </p:spTree>
    <p:extLst>
      <p:ext uri="{BB962C8B-B14F-4D97-AF65-F5344CB8AC3E}">
        <p14:creationId xmlns:p14="http://schemas.microsoft.com/office/powerpoint/2010/main" val="2552874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F6F12FB-16B3-70AA-035F-CB063DDAFDED}"/>
              </a:ext>
            </a:extLst>
          </p:cNvPr>
          <p:cNvPicPr>
            <a:picLocks noChangeAspect="1"/>
          </p:cNvPicPr>
          <p:nvPr/>
        </p:nvPicPr>
        <p:blipFill>
          <a:blip r:embed="rId2"/>
          <a:srcRect l="6146" r="1" b="1"/>
          <a:stretch>
            <a:fillRect/>
          </a:stretch>
        </p:blipFill>
        <p:spPr>
          <a:xfrm>
            <a:off x="6887044" y="-1"/>
            <a:ext cx="4661488" cy="3104208"/>
          </a:xfrm>
          <a:prstGeom prst="rect">
            <a:avLst/>
          </a:prstGeom>
        </p:spPr>
      </p:pic>
      <p:pic>
        <p:nvPicPr>
          <p:cNvPr id="5" name="Imagen 4">
            <a:extLst>
              <a:ext uri="{FF2B5EF4-FFF2-40B4-BE49-F238E27FC236}">
                <a16:creationId xmlns:a16="http://schemas.microsoft.com/office/drawing/2014/main" id="{6F996C52-A411-3E72-9F22-546A65C2C283}"/>
              </a:ext>
            </a:extLst>
          </p:cNvPr>
          <p:cNvPicPr>
            <a:picLocks noChangeAspect="1"/>
          </p:cNvPicPr>
          <p:nvPr/>
        </p:nvPicPr>
        <p:blipFill>
          <a:blip r:embed="rId3"/>
          <a:srcRect t="4505" r="-1" b="1704"/>
          <a:stretch>
            <a:fillRect/>
          </a:stretch>
        </p:blipFill>
        <p:spPr>
          <a:xfrm>
            <a:off x="5419264" y="3265081"/>
            <a:ext cx="6129269" cy="3592925"/>
          </a:xfrm>
          <a:prstGeom prst="rect">
            <a:avLst/>
          </a:prstGeom>
        </p:spPr>
      </p:pic>
      <p:pic>
        <p:nvPicPr>
          <p:cNvPr id="1026" name="Picture 2" descr="Sentido cristiano de algunos gestos y posturas corporales | Parroquia de  San José de La Coruña">
            <a:extLst>
              <a:ext uri="{FF2B5EF4-FFF2-40B4-BE49-F238E27FC236}">
                <a16:creationId xmlns:a16="http://schemas.microsoft.com/office/drawing/2014/main" id="{D1DCA9A6-200F-9499-77D3-CEBEC4F998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19" r="-1" b="-1"/>
          <a:stretch>
            <a:fillRect/>
          </a:stretch>
        </p:blipFill>
        <p:spPr bwMode="auto">
          <a:xfrm>
            <a:off x="643467" y="-6"/>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E0F93C6C-2035-01FF-97FF-2FD6C837C5A7}"/>
              </a:ext>
            </a:extLst>
          </p:cNvPr>
          <p:cNvPicPr>
            <a:picLocks noChangeAspect="1"/>
          </p:cNvPicPr>
          <p:nvPr/>
        </p:nvPicPr>
        <p:blipFill>
          <a:blip r:embed="rId5"/>
          <a:srcRect t="43693"/>
          <a:stretch>
            <a:fillRect/>
          </a:stretch>
        </p:blipFill>
        <p:spPr>
          <a:xfrm>
            <a:off x="643467" y="4070725"/>
            <a:ext cx="4614333" cy="1623868"/>
          </a:xfrm>
          <a:prstGeom prst="rect">
            <a:avLst/>
          </a:prstGeom>
        </p:spPr>
      </p:pic>
      <p:sp>
        <p:nvSpPr>
          <p:cNvPr id="4" name="AutoShape 4" descr="Galería) 7 posturas corporales para el encuentro con Dios">
            <a:extLst>
              <a:ext uri="{FF2B5EF4-FFF2-40B4-BE49-F238E27FC236}">
                <a16:creationId xmlns:a16="http://schemas.microsoft.com/office/drawing/2014/main" id="{6D8173AA-EF8B-6DF9-C7AC-CA7774027D8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noProof="0" dirty="0"/>
          </a:p>
        </p:txBody>
      </p:sp>
      <p:sp>
        <p:nvSpPr>
          <p:cNvPr id="10" name="CuadroTexto 9">
            <a:extLst>
              <a:ext uri="{FF2B5EF4-FFF2-40B4-BE49-F238E27FC236}">
                <a16:creationId xmlns:a16="http://schemas.microsoft.com/office/drawing/2014/main" id="{F3D9DD19-71E5-5069-0E13-533A3DFF4348}"/>
              </a:ext>
            </a:extLst>
          </p:cNvPr>
          <p:cNvSpPr txBox="1"/>
          <p:nvPr/>
        </p:nvSpPr>
        <p:spPr>
          <a:xfrm>
            <a:off x="36213" y="5685254"/>
            <a:ext cx="5828840" cy="1323439"/>
          </a:xfrm>
          <a:prstGeom prst="rect">
            <a:avLst/>
          </a:prstGeom>
          <a:noFill/>
        </p:spPr>
        <p:txBody>
          <a:bodyPr wrap="none" rtlCol="0">
            <a:spAutoFit/>
          </a:bodyPr>
          <a:lstStyle/>
          <a:p>
            <a:r>
              <a:rPr lang="es-CO" sz="8000" noProof="0" dirty="0">
                <a:latin typeface="Aldhabi" panose="01000000000000000000" pitchFamily="2" charset="-78"/>
                <a:cs typeface="Aldhabi" panose="01000000000000000000" pitchFamily="2" charset="-78"/>
              </a:rPr>
              <a:t>EN LA EUCARISTIA</a:t>
            </a:r>
          </a:p>
        </p:txBody>
      </p:sp>
      <p:sp>
        <p:nvSpPr>
          <p:cNvPr id="12" name="CuadroTexto 11">
            <a:extLst>
              <a:ext uri="{FF2B5EF4-FFF2-40B4-BE49-F238E27FC236}">
                <a16:creationId xmlns:a16="http://schemas.microsoft.com/office/drawing/2014/main" id="{78336B35-D2C2-7C43-9487-568FE9898490}"/>
              </a:ext>
            </a:extLst>
          </p:cNvPr>
          <p:cNvSpPr txBox="1"/>
          <p:nvPr/>
        </p:nvSpPr>
        <p:spPr>
          <a:xfrm>
            <a:off x="15843" y="5143602"/>
            <a:ext cx="7764052" cy="1323439"/>
          </a:xfrm>
          <a:prstGeom prst="rect">
            <a:avLst/>
          </a:prstGeom>
          <a:noFill/>
        </p:spPr>
        <p:txBody>
          <a:bodyPr wrap="square">
            <a:spAutoFit/>
          </a:bodyPr>
          <a:lstStyle/>
          <a:p>
            <a:r>
              <a:rPr lang="es-CO" sz="8000" noProof="0" dirty="0">
                <a:latin typeface="Aldhabi" panose="01000000000000000000" pitchFamily="2" charset="-78"/>
                <a:cs typeface="Aldhabi" panose="01000000000000000000" pitchFamily="2" charset="-78"/>
              </a:rPr>
              <a:t>POSTURAS </a:t>
            </a:r>
            <a:r>
              <a:rPr lang="es-CO" sz="8000" dirty="0">
                <a:latin typeface="Aldhabi" panose="01000000000000000000" pitchFamily="2" charset="-78"/>
                <a:cs typeface="Aldhabi" panose="01000000000000000000" pitchFamily="2" charset="-78"/>
              </a:rPr>
              <a:t>Y GESTOS</a:t>
            </a:r>
            <a:r>
              <a:rPr lang="es-CO" sz="8000" noProof="0" dirty="0">
                <a:latin typeface="Aldhabi" panose="01000000000000000000" pitchFamily="2" charset="-78"/>
                <a:cs typeface="Aldhabi" panose="01000000000000000000" pitchFamily="2" charset="-78"/>
              </a:rPr>
              <a:t> </a:t>
            </a:r>
          </a:p>
        </p:txBody>
      </p:sp>
    </p:spTree>
    <p:extLst>
      <p:ext uri="{BB962C8B-B14F-4D97-AF65-F5344CB8AC3E}">
        <p14:creationId xmlns:p14="http://schemas.microsoft.com/office/powerpoint/2010/main" val="550368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3">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sp>
        <p:nvSpPr>
          <p:cNvPr id="2" name="Título 1">
            <a:extLst>
              <a:ext uri="{FF2B5EF4-FFF2-40B4-BE49-F238E27FC236}">
                <a16:creationId xmlns:a16="http://schemas.microsoft.com/office/drawing/2014/main" id="{9D07554F-755E-43B7-7690-D5EC11DEE5AA}"/>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s-CO" sz="8000" b="1" noProof="0" dirty="0">
                <a:latin typeface="Cavolini" panose="03000502040302020204" pitchFamily="66" charset="0"/>
                <a:cs typeface="Cavolini" panose="03000502040302020204" pitchFamily="66" charset="0"/>
              </a:rPr>
              <a:t>Estar de pie</a:t>
            </a:r>
          </a:p>
        </p:txBody>
      </p:sp>
      <p:sp>
        <p:nvSpPr>
          <p:cNvPr id="5" name="CuadroTexto 4">
            <a:extLst>
              <a:ext uri="{FF2B5EF4-FFF2-40B4-BE49-F238E27FC236}">
                <a16:creationId xmlns:a16="http://schemas.microsoft.com/office/drawing/2014/main" id="{8E535A81-BCB2-AD55-EE8B-BEA68F483A15}"/>
              </a:ext>
            </a:extLst>
          </p:cNvPr>
          <p:cNvSpPr txBox="1"/>
          <p:nvPr/>
        </p:nvSpPr>
        <p:spPr>
          <a:xfrm>
            <a:off x="778380" y="5258807"/>
            <a:ext cx="4620583" cy="955725"/>
          </a:xfrm>
          <a:prstGeom prst="rect">
            <a:avLst/>
          </a:prstGeom>
        </p:spPr>
        <p:txBody>
          <a:bodyPr vert="horz" lIns="91440" tIns="45720" rIns="91440" bIns="45720" rtlCol="0">
            <a:noAutofit/>
          </a:bodyPr>
          <a:lstStyle/>
          <a:p>
            <a:pPr>
              <a:lnSpc>
                <a:spcPct val="120000"/>
              </a:lnSpc>
              <a:spcBef>
                <a:spcPts val="1000"/>
              </a:spcBef>
            </a:pPr>
            <a:r>
              <a:rPr lang="es-CO" sz="2400" noProof="0" dirty="0">
                <a:latin typeface="Cavolini" panose="03000502040302020204" pitchFamily="66" charset="0"/>
                <a:cs typeface="Cavolini" panose="03000502040302020204" pitchFamily="66" charset="0"/>
              </a:rPr>
              <a:t>Significa estar listo, atento y mostrar respeto</a:t>
            </a:r>
          </a:p>
        </p:txBody>
      </p:sp>
      <p:pic>
        <p:nvPicPr>
          <p:cNvPr id="4" name="Imagen 3">
            <a:extLst>
              <a:ext uri="{FF2B5EF4-FFF2-40B4-BE49-F238E27FC236}">
                <a16:creationId xmlns:a16="http://schemas.microsoft.com/office/drawing/2014/main" id="{C4528AAD-04F8-4BBA-6F4A-6EFBA331628D}"/>
              </a:ext>
            </a:extLst>
          </p:cNvPr>
          <p:cNvPicPr>
            <a:picLocks noChangeAspect="1"/>
          </p:cNvPicPr>
          <p:nvPr/>
        </p:nvPicPr>
        <p:blipFill>
          <a:blip r:embed="rId3"/>
          <a:srcRect l="22946" r="2271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CuadroTexto 6">
            <a:extLst>
              <a:ext uri="{FF2B5EF4-FFF2-40B4-BE49-F238E27FC236}">
                <a16:creationId xmlns:a16="http://schemas.microsoft.com/office/drawing/2014/main" id="{DCA42C8B-65DA-EF59-83B4-0D207548B7F0}"/>
              </a:ext>
            </a:extLst>
          </p:cNvPr>
          <p:cNvSpPr txBox="1"/>
          <p:nvPr/>
        </p:nvSpPr>
        <p:spPr>
          <a:xfrm>
            <a:off x="354766" y="381857"/>
            <a:ext cx="6093500" cy="261610"/>
          </a:xfrm>
          <a:prstGeom prst="rect">
            <a:avLst/>
          </a:prstGeom>
          <a:noFill/>
        </p:spPr>
        <p:txBody>
          <a:bodyPr wrap="square">
            <a:spAutoFit/>
          </a:bodyPr>
          <a:lstStyle/>
          <a:p>
            <a:r>
              <a:rPr lang="es-CO" sz="1050" dirty="0">
                <a:latin typeface="Times New Roman" panose="02020603050405020304" pitchFamily="18" charset="0"/>
                <a:cs typeface="Times New Roman" panose="02020603050405020304" pitchFamily="18" charset="0"/>
              </a:rPr>
              <a:t>POSTURAS Y GESTOS  </a:t>
            </a:r>
            <a:r>
              <a:rPr lang="es-CO" sz="1050" noProof="0" dirty="0">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15580136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pic>
        <p:nvPicPr>
          <p:cNvPr id="2050" name="Picture 2" descr="Sentido cristiano de algunos gestos y posturas corporales | Parroquia de  San José de La Coruña">
            <a:extLst>
              <a:ext uri="{FF2B5EF4-FFF2-40B4-BE49-F238E27FC236}">
                <a16:creationId xmlns:a16="http://schemas.microsoft.com/office/drawing/2014/main" id="{4041339E-86B3-9A15-31CD-AC25F9319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876"/>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sp>
        <p:nvSpPr>
          <p:cNvPr id="2" name="Título 1">
            <a:extLst>
              <a:ext uri="{FF2B5EF4-FFF2-40B4-BE49-F238E27FC236}">
                <a16:creationId xmlns:a16="http://schemas.microsoft.com/office/drawing/2014/main" id="{70E040EE-0A5A-F8E8-BC8F-E5A57597B012}"/>
              </a:ext>
            </a:extLst>
          </p:cNvPr>
          <p:cNvSpPr txBox="1">
            <a:spLocks/>
          </p:cNvSpPr>
          <p:nvPr/>
        </p:nvSpPr>
        <p:spPr>
          <a:xfrm>
            <a:off x="7935402" y="743447"/>
            <a:ext cx="3981778" cy="3692028"/>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CO" sz="6600" b="1" noProof="0" dirty="0">
                <a:latin typeface="Cavolini" panose="03000502040302020204" pitchFamily="66" charset="0"/>
                <a:cs typeface="Cavolini" panose="03000502040302020204" pitchFamily="66" charset="0"/>
              </a:rPr>
              <a:t>Sentado</a:t>
            </a:r>
          </a:p>
        </p:txBody>
      </p:sp>
      <p:sp>
        <p:nvSpPr>
          <p:cNvPr id="3" name="CuadroTexto 2">
            <a:extLst>
              <a:ext uri="{FF2B5EF4-FFF2-40B4-BE49-F238E27FC236}">
                <a16:creationId xmlns:a16="http://schemas.microsoft.com/office/drawing/2014/main" id="{05F9C196-8540-7DFE-BD24-BBF52E30A22F}"/>
              </a:ext>
            </a:extLst>
          </p:cNvPr>
          <p:cNvSpPr txBox="1"/>
          <p:nvPr/>
        </p:nvSpPr>
        <p:spPr>
          <a:xfrm>
            <a:off x="7935403" y="4629234"/>
            <a:ext cx="4253548" cy="1485319"/>
          </a:xfrm>
          <a:prstGeom prst="rect">
            <a:avLst/>
          </a:prstGeom>
          <a:noFill/>
        </p:spPr>
        <p:txBody>
          <a:bodyPr vert="horz" lIns="91440" tIns="45720" rIns="91440" bIns="45720" rtlCol="0">
            <a:normAutofit/>
          </a:bodyPr>
          <a:lstStyle/>
          <a:p>
            <a:pPr>
              <a:lnSpc>
                <a:spcPct val="90000"/>
              </a:lnSpc>
              <a:spcBef>
                <a:spcPts val="1000"/>
              </a:spcBef>
            </a:pPr>
            <a:r>
              <a:rPr lang="es-CO" sz="2400" noProof="0" dirty="0">
                <a:latin typeface="Cavolini" panose="03000502040302020204" pitchFamily="66" charset="0"/>
                <a:cs typeface="Cavolini" panose="03000502040302020204" pitchFamily="66" charset="0"/>
              </a:rPr>
              <a:t>Es la actitud adecuada para escuchar.</a:t>
            </a:r>
          </a:p>
        </p:txBody>
      </p:sp>
      <p:sp>
        <p:nvSpPr>
          <p:cNvPr id="4" name="CuadroTexto 3">
            <a:extLst>
              <a:ext uri="{FF2B5EF4-FFF2-40B4-BE49-F238E27FC236}">
                <a16:creationId xmlns:a16="http://schemas.microsoft.com/office/drawing/2014/main" id="{F658A6C7-BA4A-37B7-16BA-918DA08D6B93}"/>
              </a:ext>
            </a:extLst>
          </p:cNvPr>
          <p:cNvSpPr txBox="1"/>
          <p:nvPr/>
        </p:nvSpPr>
        <p:spPr>
          <a:xfrm>
            <a:off x="9006316" y="481837"/>
            <a:ext cx="6093500" cy="261610"/>
          </a:xfrm>
          <a:prstGeom prst="rect">
            <a:avLst/>
          </a:prstGeom>
          <a:noFill/>
        </p:spPr>
        <p:txBody>
          <a:bodyPr wrap="square">
            <a:spAutoFit/>
          </a:bodyPr>
          <a:lstStyle/>
          <a:p>
            <a:r>
              <a:rPr lang="es-CO" sz="1050" dirty="0">
                <a:latin typeface="Times New Roman" panose="02020603050405020304" pitchFamily="18" charset="0"/>
                <a:cs typeface="Times New Roman" panose="02020603050405020304" pitchFamily="18" charset="0"/>
              </a:rPr>
              <a:t>POSTURAS Y GESTOS  </a:t>
            </a:r>
            <a:r>
              <a:rPr lang="es-CO" sz="1050" noProof="0" dirty="0">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1464861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pic>
        <p:nvPicPr>
          <p:cNvPr id="3" name="Imagen 2">
            <a:extLst>
              <a:ext uri="{FF2B5EF4-FFF2-40B4-BE49-F238E27FC236}">
                <a16:creationId xmlns:a16="http://schemas.microsoft.com/office/drawing/2014/main" id="{DBF9FBE7-48C1-58B4-408B-86A3659180A7}"/>
              </a:ext>
            </a:extLst>
          </p:cNvPr>
          <p:cNvPicPr>
            <a:picLocks noChangeAspect="1"/>
          </p:cNvPicPr>
          <p:nvPr/>
        </p:nvPicPr>
        <p:blipFill>
          <a:blip r:embed="rId3"/>
          <a:srcRect l="5938" r="5938"/>
          <a:stretch>
            <a:fillRect/>
          </a:stretch>
        </p:blipFill>
        <p:spPr>
          <a:xfrm>
            <a:off x="2522358" y="10"/>
            <a:ext cx="9669642" cy="6857990"/>
          </a:xfrm>
          <a:prstGeom prst="rect">
            <a:avLst/>
          </a:prstGeom>
        </p:spPr>
      </p:pic>
      <p:sp>
        <p:nvSpPr>
          <p:cNvPr id="19" name="Rectangle 1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sp>
        <p:nvSpPr>
          <p:cNvPr id="4" name="Título 1">
            <a:extLst>
              <a:ext uri="{FF2B5EF4-FFF2-40B4-BE49-F238E27FC236}">
                <a16:creationId xmlns:a16="http://schemas.microsoft.com/office/drawing/2014/main" id="{60843B5C-E715-D586-37C0-833CC8892AA0}"/>
              </a:ext>
            </a:extLst>
          </p:cNvPr>
          <p:cNvSpPr txBox="1">
            <a:spLocks/>
          </p:cNvSpPr>
          <p:nvPr/>
        </p:nvSpPr>
        <p:spPr>
          <a:xfrm>
            <a:off x="456028" y="398852"/>
            <a:ext cx="5428585" cy="3692028"/>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CO" sz="6600" b="1" noProof="0" dirty="0">
                <a:latin typeface="Cavolini" panose="03000502040302020204" pitchFamily="66" charset="0"/>
                <a:cs typeface="Cavolini" panose="03000502040302020204" pitchFamily="66" charset="0"/>
              </a:rPr>
              <a:t>De rodillas</a:t>
            </a:r>
          </a:p>
        </p:txBody>
      </p:sp>
      <p:sp>
        <p:nvSpPr>
          <p:cNvPr id="5" name="CuadroTexto 4">
            <a:extLst>
              <a:ext uri="{FF2B5EF4-FFF2-40B4-BE49-F238E27FC236}">
                <a16:creationId xmlns:a16="http://schemas.microsoft.com/office/drawing/2014/main" id="{10C2AC26-4A5D-A7ED-0BEB-F9691E1B64C6}"/>
              </a:ext>
            </a:extLst>
          </p:cNvPr>
          <p:cNvSpPr txBox="1"/>
          <p:nvPr/>
        </p:nvSpPr>
        <p:spPr>
          <a:xfrm>
            <a:off x="847297" y="1631200"/>
            <a:ext cx="4354289" cy="1485319"/>
          </a:xfrm>
          <a:prstGeom prst="rect">
            <a:avLst/>
          </a:prstGeom>
          <a:noFill/>
        </p:spPr>
        <p:txBody>
          <a:bodyPr vert="horz" lIns="91440" tIns="45720" rIns="91440" bIns="45720" rtlCol="0">
            <a:normAutofit/>
          </a:bodyPr>
          <a:lstStyle/>
          <a:p>
            <a:pPr>
              <a:lnSpc>
                <a:spcPct val="90000"/>
              </a:lnSpc>
              <a:spcBef>
                <a:spcPts val="1000"/>
              </a:spcBef>
            </a:pPr>
            <a:r>
              <a:rPr lang="es-CO" sz="2400" noProof="0" dirty="0">
                <a:latin typeface="Cavolini" panose="03000502040302020204" pitchFamily="66" charset="0"/>
                <a:cs typeface="Cavolini" panose="03000502040302020204" pitchFamily="66" charset="0"/>
              </a:rPr>
              <a:t>Es un gesto que implica la actitud de humildad, de quien reconoce la grandeza de Dios. </a:t>
            </a:r>
          </a:p>
        </p:txBody>
      </p:sp>
      <p:sp>
        <p:nvSpPr>
          <p:cNvPr id="6" name="CuadroTexto 5">
            <a:extLst>
              <a:ext uri="{FF2B5EF4-FFF2-40B4-BE49-F238E27FC236}">
                <a16:creationId xmlns:a16="http://schemas.microsoft.com/office/drawing/2014/main" id="{1AB355F9-B49F-4F24-B402-18AD77336D75}"/>
              </a:ext>
            </a:extLst>
          </p:cNvPr>
          <p:cNvSpPr txBox="1"/>
          <p:nvPr/>
        </p:nvSpPr>
        <p:spPr>
          <a:xfrm>
            <a:off x="456028" y="6197538"/>
            <a:ext cx="6093500" cy="261610"/>
          </a:xfrm>
          <a:prstGeom prst="rect">
            <a:avLst/>
          </a:prstGeom>
          <a:noFill/>
        </p:spPr>
        <p:txBody>
          <a:bodyPr wrap="square">
            <a:spAutoFit/>
          </a:bodyPr>
          <a:lstStyle/>
          <a:p>
            <a:r>
              <a:rPr lang="es-CO" sz="1050" dirty="0">
                <a:latin typeface="Times New Roman" panose="02020603050405020304" pitchFamily="18" charset="0"/>
                <a:cs typeface="Times New Roman" panose="02020603050405020304" pitchFamily="18" charset="0"/>
              </a:rPr>
              <a:t>POSTURAS Y GESTOS  </a:t>
            </a:r>
            <a:r>
              <a:rPr lang="es-CO" sz="1050" noProof="0" dirty="0">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1901912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n 1" descr="Diagrama&#10;&#10;El contenido generado por IA puede ser incorrecto.">
            <a:extLst>
              <a:ext uri="{FF2B5EF4-FFF2-40B4-BE49-F238E27FC236}">
                <a16:creationId xmlns:a16="http://schemas.microsoft.com/office/drawing/2014/main" id="{399F7ECE-19FF-D914-2D28-4BDE8A9B5FD8}"/>
              </a:ext>
            </a:extLst>
          </p:cNvPr>
          <p:cNvPicPr>
            <a:picLocks noChangeAspect="1"/>
          </p:cNvPicPr>
          <p:nvPr/>
        </p:nvPicPr>
        <p:blipFill>
          <a:blip r:embed="rId3"/>
          <a:srcRect t="10000"/>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B4916930-E76E-4100-9DCF-4981566A3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375" y="1885950"/>
            <a:ext cx="8505825" cy="3152775"/>
          </a:xfrm>
          <a:prstGeom prst="rect">
            <a:avLst/>
          </a:prstGeom>
          <a:solidFill>
            <a:schemeClr val="bg1">
              <a:alpha val="75000"/>
            </a:schemeClr>
          </a:solidFill>
          <a:ln w="635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sp>
        <p:nvSpPr>
          <p:cNvPr id="3" name="Título 1">
            <a:extLst>
              <a:ext uri="{FF2B5EF4-FFF2-40B4-BE49-F238E27FC236}">
                <a16:creationId xmlns:a16="http://schemas.microsoft.com/office/drawing/2014/main" id="{31E2306F-D0EA-BA0F-9C90-62EB008856C2}"/>
              </a:ext>
            </a:extLst>
          </p:cNvPr>
          <p:cNvSpPr txBox="1">
            <a:spLocks/>
          </p:cNvSpPr>
          <p:nvPr/>
        </p:nvSpPr>
        <p:spPr>
          <a:xfrm>
            <a:off x="2276475" y="2247900"/>
            <a:ext cx="7581900" cy="2514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s-CO" sz="8800" b="1" noProof="0">
                <a:solidFill>
                  <a:schemeClr val="tx1">
                    <a:lumMod val="75000"/>
                    <a:lumOff val="25000"/>
                  </a:schemeClr>
                </a:solidFill>
                <a:latin typeface="Cavolini" panose="03000502040302020204" pitchFamily="66" charset="0"/>
                <a:cs typeface="Cavolini" panose="03000502040302020204" pitchFamily="66" charset="0"/>
              </a:rPr>
              <a:t>Postración</a:t>
            </a:r>
          </a:p>
        </p:txBody>
      </p:sp>
      <p:sp>
        <p:nvSpPr>
          <p:cNvPr id="5" name="CuadroTexto 4">
            <a:extLst>
              <a:ext uri="{FF2B5EF4-FFF2-40B4-BE49-F238E27FC236}">
                <a16:creationId xmlns:a16="http://schemas.microsoft.com/office/drawing/2014/main" id="{65B50CFF-2636-4F87-B057-A8EC619B26F2}"/>
              </a:ext>
            </a:extLst>
          </p:cNvPr>
          <p:cNvSpPr txBox="1"/>
          <p:nvPr/>
        </p:nvSpPr>
        <p:spPr>
          <a:xfrm>
            <a:off x="8935368" y="411838"/>
            <a:ext cx="6093500" cy="261610"/>
          </a:xfrm>
          <a:prstGeom prst="rect">
            <a:avLst/>
          </a:prstGeom>
          <a:noFill/>
        </p:spPr>
        <p:txBody>
          <a:bodyPr wrap="square">
            <a:spAutoFit/>
          </a:bodyPr>
          <a:lstStyle/>
          <a:p>
            <a:r>
              <a:rPr lang="es-CO" sz="1050" dirty="0">
                <a:solidFill>
                  <a:schemeClr val="bg1"/>
                </a:solidFill>
                <a:latin typeface="Times New Roman" panose="02020603050405020304" pitchFamily="18" charset="0"/>
                <a:cs typeface="Times New Roman" panose="02020603050405020304" pitchFamily="18" charset="0"/>
              </a:rPr>
              <a:t>POSTURAS Y GESTOS  </a:t>
            </a:r>
            <a:r>
              <a:rPr lang="es-CO" sz="1050" noProof="0" dirty="0">
                <a:solidFill>
                  <a:schemeClr val="bg1"/>
                </a:solidFill>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36011616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pic>
        <p:nvPicPr>
          <p:cNvPr id="3" name="Imagen 2">
            <a:extLst>
              <a:ext uri="{FF2B5EF4-FFF2-40B4-BE49-F238E27FC236}">
                <a16:creationId xmlns:a16="http://schemas.microsoft.com/office/drawing/2014/main" id="{5032BE97-AB81-0EF0-2615-BF88C4BD5E13}"/>
              </a:ext>
            </a:extLst>
          </p:cNvPr>
          <p:cNvPicPr>
            <a:picLocks noChangeAspect="1"/>
          </p:cNvPicPr>
          <p:nvPr/>
        </p:nvPicPr>
        <p:blipFill>
          <a:blip r:embed="rId3">
            <a:alphaModFix amt="50000"/>
          </a:blip>
          <a:srcRect t="5609" b="19141"/>
          <a:stretch>
            <a:fillRect/>
          </a:stretch>
        </p:blipFill>
        <p:spPr>
          <a:xfrm>
            <a:off x="20" y="1"/>
            <a:ext cx="12191980" cy="6857999"/>
          </a:xfrm>
          <a:prstGeom prst="rect">
            <a:avLst/>
          </a:prstGeom>
        </p:spPr>
      </p:pic>
      <p:sp>
        <p:nvSpPr>
          <p:cNvPr id="4" name="Título 1">
            <a:extLst>
              <a:ext uri="{FF2B5EF4-FFF2-40B4-BE49-F238E27FC236}">
                <a16:creationId xmlns:a16="http://schemas.microsoft.com/office/drawing/2014/main" id="{61C6DBEB-6EC2-CCFF-F4D9-E822E2BDFCBF}"/>
              </a:ext>
            </a:extLst>
          </p:cNvPr>
          <p:cNvSpPr txBox="1">
            <a:spLocks/>
          </p:cNvSpPr>
          <p:nvPr/>
        </p:nvSpPr>
        <p:spPr>
          <a:xfrm>
            <a:off x="1524000" y="1122362"/>
            <a:ext cx="9144000" cy="290051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s-CO" sz="6000" b="1" noProof="0" dirty="0">
                <a:solidFill>
                  <a:srgbClr val="FFFFFF"/>
                </a:solidFill>
                <a:latin typeface="Cavolini" panose="03000502040302020204" pitchFamily="66" charset="0"/>
                <a:cs typeface="Cavolini" panose="03000502040302020204" pitchFamily="66" charset="0"/>
              </a:rPr>
              <a:t>Caminar o ir en procesión</a:t>
            </a:r>
          </a:p>
        </p:txBody>
      </p:sp>
      <p:sp>
        <p:nvSpPr>
          <p:cNvPr id="5" name="CuadroTexto 4">
            <a:extLst>
              <a:ext uri="{FF2B5EF4-FFF2-40B4-BE49-F238E27FC236}">
                <a16:creationId xmlns:a16="http://schemas.microsoft.com/office/drawing/2014/main" id="{F7748948-D746-6BDF-CD51-D9F290D34E51}"/>
              </a:ext>
            </a:extLst>
          </p:cNvPr>
          <p:cNvSpPr txBox="1"/>
          <p:nvPr/>
        </p:nvSpPr>
        <p:spPr>
          <a:xfrm>
            <a:off x="1524000" y="4159404"/>
            <a:ext cx="9144000" cy="1098395"/>
          </a:xfrm>
          <a:prstGeom prst="rect">
            <a:avLst/>
          </a:prstGeom>
        </p:spPr>
        <p:txBody>
          <a:bodyPr vert="horz" lIns="91440" tIns="45720" rIns="91440" bIns="45720" rtlCol="0">
            <a:normAutofit/>
          </a:bodyPr>
          <a:lstStyle/>
          <a:p>
            <a:pPr algn="ctr">
              <a:lnSpc>
                <a:spcPct val="90000"/>
              </a:lnSpc>
              <a:spcBef>
                <a:spcPts val="1000"/>
              </a:spcBef>
            </a:pPr>
            <a:r>
              <a:rPr lang="es-CO" sz="2400" noProof="0" dirty="0">
                <a:solidFill>
                  <a:srgbClr val="FFFFFF"/>
                </a:solidFill>
                <a:latin typeface="Cavolini" panose="03000502040302020204" pitchFamily="66" charset="0"/>
                <a:cs typeface="Cavolini" panose="03000502040302020204" pitchFamily="66" charset="0"/>
              </a:rPr>
              <a:t>Caminar revela la actitud de quien se pone en el camino del Señor y va hacia él.</a:t>
            </a:r>
          </a:p>
        </p:txBody>
      </p:sp>
      <p:sp>
        <p:nvSpPr>
          <p:cNvPr id="6" name="CuadroTexto 5">
            <a:extLst>
              <a:ext uri="{FF2B5EF4-FFF2-40B4-BE49-F238E27FC236}">
                <a16:creationId xmlns:a16="http://schemas.microsoft.com/office/drawing/2014/main" id="{4459BCA2-A36B-BF40-5B53-98E2CEC787C8}"/>
              </a:ext>
            </a:extLst>
          </p:cNvPr>
          <p:cNvSpPr txBox="1"/>
          <p:nvPr/>
        </p:nvSpPr>
        <p:spPr>
          <a:xfrm>
            <a:off x="8554385" y="430377"/>
            <a:ext cx="6093500" cy="261610"/>
          </a:xfrm>
          <a:prstGeom prst="rect">
            <a:avLst/>
          </a:prstGeom>
          <a:noFill/>
        </p:spPr>
        <p:txBody>
          <a:bodyPr wrap="square">
            <a:spAutoFit/>
          </a:bodyPr>
          <a:lstStyle/>
          <a:p>
            <a:r>
              <a:rPr lang="es-CO" sz="1050" dirty="0">
                <a:latin typeface="Times New Roman" panose="02020603050405020304" pitchFamily="18" charset="0"/>
                <a:cs typeface="Times New Roman" panose="02020603050405020304" pitchFamily="18" charset="0"/>
              </a:rPr>
              <a:t>POSTURAS Y GESTOS  </a:t>
            </a:r>
            <a:r>
              <a:rPr lang="es-CO" sz="1050" noProof="0" dirty="0">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33620209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Parroquia de San Juan de Ortoño: Curso de Liturgia">
            <a:extLst>
              <a:ext uri="{FF2B5EF4-FFF2-40B4-BE49-F238E27FC236}">
                <a16:creationId xmlns:a16="http://schemas.microsoft.com/office/drawing/2014/main" id="{A093398A-A0F4-70E4-516F-474219ADED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26" b="3609"/>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80" name="Rectangle 717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7178C522-C80B-1875-8F0B-6C8D5201FC4E}"/>
              </a:ext>
            </a:extLst>
          </p:cNvPr>
          <p:cNvSpPr txBox="1">
            <a:spLocks/>
          </p:cNvSpPr>
          <p:nvPr/>
        </p:nvSpPr>
        <p:spPr>
          <a:xfrm>
            <a:off x="7554212" y="743447"/>
            <a:ext cx="4746277" cy="3692028"/>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200" b="1" noProof="0">
                <a:latin typeface="Cavolini" panose="03000502040302020204" pitchFamily="66" charset="0"/>
                <a:cs typeface="Cavolini" panose="03000502040302020204" pitchFamily="66" charset="0"/>
              </a:rPr>
              <a:t>G</a:t>
            </a:r>
            <a:r>
              <a:rPr lang="en-US" sz="5200" b="1">
                <a:latin typeface="Cavolini" panose="03000502040302020204" pitchFamily="66" charset="0"/>
                <a:cs typeface="Cavolini" panose="03000502040302020204" pitchFamily="66" charset="0"/>
              </a:rPr>
              <a:t>enuflexión </a:t>
            </a:r>
            <a:endParaRPr lang="en-US" sz="5200" b="1" noProof="0">
              <a:latin typeface="Cavolini" panose="03000502040302020204" pitchFamily="66" charset="0"/>
              <a:cs typeface="Cavolini" panose="03000502040302020204" pitchFamily="66" charset="0"/>
            </a:endParaRPr>
          </a:p>
        </p:txBody>
      </p:sp>
      <p:sp>
        <p:nvSpPr>
          <p:cNvPr id="3" name="CuadroTexto 2">
            <a:extLst>
              <a:ext uri="{FF2B5EF4-FFF2-40B4-BE49-F238E27FC236}">
                <a16:creationId xmlns:a16="http://schemas.microsoft.com/office/drawing/2014/main" id="{8E51A182-C368-FE68-B02A-EF038325E84F}"/>
              </a:ext>
            </a:extLst>
          </p:cNvPr>
          <p:cNvSpPr txBox="1"/>
          <p:nvPr/>
        </p:nvSpPr>
        <p:spPr>
          <a:xfrm>
            <a:off x="7935402" y="4629234"/>
            <a:ext cx="4137777" cy="1485319"/>
          </a:xfrm>
          <a:prstGeom prst="rect">
            <a:avLst/>
          </a:prstGeom>
          <a:noFill/>
        </p:spPr>
        <p:txBody>
          <a:bodyPr vert="horz" lIns="91440" tIns="45720" rIns="91440" bIns="45720" rtlCol="0">
            <a:normAutofit/>
          </a:bodyPr>
          <a:lstStyle/>
          <a:p>
            <a:pPr>
              <a:lnSpc>
                <a:spcPct val="90000"/>
              </a:lnSpc>
              <a:spcBef>
                <a:spcPts val="1000"/>
              </a:spcBef>
            </a:pPr>
            <a:r>
              <a:rPr lang="en-US" sz="2400">
                <a:latin typeface="Cavolini" panose="03000502040302020204" pitchFamily="66" charset="0"/>
                <a:cs typeface="Cavolini" panose="03000502040302020204" pitchFamily="66" charset="0"/>
              </a:rPr>
              <a:t>Es otra actitud de que enfatiza humildad, respeto y adoración. </a:t>
            </a:r>
            <a:endParaRPr lang="en-US" sz="2400" noProof="0">
              <a:latin typeface="Cavolini" panose="03000502040302020204" pitchFamily="66" charset="0"/>
              <a:cs typeface="Cavolini" panose="03000502040302020204" pitchFamily="66" charset="0"/>
            </a:endParaRPr>
          </a:p>
        </p:txBody>
      </p:sp>
      <p:sp>
        <p:nvSpPr>
          <p:cNvPr id="4" name="CuadroTexto 3">
            <a:extLst>
              <a:ext uri="{FF2B5EF4-FFF2-40B4-BE49-F238E27FC236}">
                <a16:creationId xmlns:a16="http://schemas.microsoft.com/office/drawing/2014/main" id="{345F3D22-B7E5-972B-F5CE-6C7B354612A6}"/>
              </a:ext>
            </a:extLst>
          </p:cNvPr>
          <p:cNvSpPr txBox="1"/>
          <p:nvPr/>
        </p:nvSpPr>
        <p:spPr>
          <a:xfrm>
            <a:off x="9006316" y="481837"/>
            <a:ext cx="6093500" cy="261610"/>
          </a:xfrm>
          <a:prstGeom prst="rect">
            <a:avLst/>
          </a:prstGeom>
          <a:noFill/>
        </p:spPr>
        <p:txBody>
          <a:bodyPr wrap="square">
            <a:spAutoFit/>
          </a:bodyPr>
          <a:lstStyle/>
          <a:p>
            <a:r>
              <a:rPr lang="es-CO" sz="1050" dirty="0">
                <a:latin typeface="Times New Roman" panose="02020603050405020304" pitchFamily="18" charset="0"/>
                <a:cs typeface="Times New Roman" panose="02020603050405020304" pitchFamily="18" charset="0"/>
              </a:rPr>
              <a:t>POSTURAS Y GESTOS  </a:t>
            </a:r>
            <a:r>
              <a:rPr lang="es-CO" sz="1050" noProof="0" dirty="0">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39618940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pic>
        <p:nvPicPr>
          <p:cNvPr id="2" name="Imagen 1">
            <a:extLst>
              <a:ext uri="{FF2B5EF4-FFF2-40B4-BE49-F238E27FC236}">
                <a16:creationId xmlns:a16="http://schemas.microsoft.com/office/drawing/2014/main" id="{415B0017-3107-F497-5078-94D4B0698A75}"/>
              </a:ext>
            </a:extLst>
          </p:cNvPr>
          <p:cNvPicPr>
            <a:picLocks noChangeAspect="1"/>
          </p:cNvPicPr>
          <p:nvPr/>
        </p:nvPicPr>
        <p:blipFill>
          <a:blip r:embed="rId3"/>
          <a:srcRect l="2818" r="3064" b="-1"/>
          <a:stretch>
            <a:fillRect/>
          </a:stretch>
        </p:blipFill>
        <p:spPr>
          <a:xfrm>
            <a:off x="2519309" y="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sp>
        <p:nvSpPr>
          <p:cNvPr id="3" name="Título 1">
            <a:extLst>
              <a:ext uri="{FF2B5EF4-FFF2-40B4-BE49-F238E27FC236}">
                <a16:creationId xmlns:a16="http://schemas.microsoft.com/office/drawing/2014/main" id="{AE7F7D67-35AF-7E8C-BAFB-4B80DE1FFBB6}"/>
              </a:ext>
            </a:extLst>
          </p:cNvPr>
          <p:cNvSpPr txBox="1">
            <a:spLocks/>
          </p:cNvSpPr>
          <p:nvPr/>
        </p:nvSpPr>
        <p:spPr>
          <a:xfrm>
            <a:off x="816394" y="994712"/>
            <a:ext cx="5757472" cy="18999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CO" sz="6600" b="1" noProof="0" dirty="0">
                <a:latin typeface="Cavolini" panose="03000502040302020204" pitchFamily="66" charset="0"/>
                <a:cs typeface="Cavolini" panose="03000502040302020204" pitchFamily="66" charset="0"/>
              </a:rPr>
              <a:t>Inclinarse</a:t>
            </a:r>
          </a:p>
        </p:txBody>
      </p:sp>
      <p:sp>
        <p:nvSpPr>
          <p:cNvPr id="4" name="CuadroTexto 3">
            <a:extLst>
              <a:ext uri="{FF2B5EF4-FFF2-40B4-BE49-F238E27FC236}">
                <a16:creationId xmlns:a16="http://schemas.microsoft.com/office/drawing/2014/main" id="{3B3B5154-1731-9320-8FFC-8E4F3617CC1F}"/>
              </a:ext>
            </a:extLst>
          </p:cNvPr>
          <p:cNvSpPr txBox="1"/>
          <p:nvPr/>
        </p:nvSpPr>
        <p:spPr>
          <a:xfrm>
            <a:off x="838201" y="2434201"/>
            <a:ext cx="3763780" cy="3742762"/>
          </a:xfrm>
          <a:prstGeom prst="rect">
            <a:avLst/>
          </a:prstGeom>
        </p:spPr>
        <p:txBody>
          <a:bodyPr vert="horz" lIns="91440" tIns="45720" rIns="91440" bIns="45720" rtlCol="0">
            <a:normAutofit/>
          </a:bodyPr>
          <a:lstStyle/>
          <a:p>
            <a:pPr>
              <a:lnSpc>
                <a:spcPct val="90000"/>
              </a:lnSpc>
              <a:spcBef>
                <a:spcPts val="1000"/>
              </a:spcBef>
            </a:pPr>
            <a:r>
              <a:rPr lang="es-CO" sz="2800" noProof="0" dirty="0">
                <a:latin typeface="Cavolini" panose="03000502040302020204" pitchFamily="66" charset="0"/>
                <a:cs typeface="Cavolini" panose="03000502040302020204" pitchFamily="66" charset="0"/>
              </a:rPr>
              <a:t>Inclinar la cabeza o medio cuerpo indica respeto, reconocimiento de la superioridad de Dios, es una actitud de humildad.</a:t>
            </a:r>
          </a:p>
        </p:txBody>
      </p:sp>
      <p:sp>
        <p:nvSpPr>
          <p:cNvPr id="5" name="CuadroTexto 4">
            <a:extLst>
              <a:ext uri="{FF2B5EF4-FFF2-40B4-BE49-F238E27FC236}">
                <a16:creationId xmlns:a16="http://schemas.microsoft.com/office/drawing/2014/main" id="{BD4D36CC-B77D-3E94-EC95-0826358A9D49}"/>
              </a:ext>
            </a:extLst>
          </p:cNvPr>
          <p:cNvSpPr txBox="1"/>
          <p:nvPr/>
        </p:nvSpPr>
        <p:spPr>
          <a:xfrm>
            <a:off x="354766" y="381857"/>
            <a:ext cx="6093500" cy="261610"/>
          </a:xfrm>
          <a:prstGeom prst="rect">
            <a:avLst/>
          </a:prstGeom>
          <a:noFill/>
        </p:spPr>
        <p:txBody>
          <a:bodyPr wrap="square">
            <a:spAutoFit/>
          </a:bodyPr>
          <a:lstStyle/>
          <a:p>
            <a:r>
              <a:rPr lang="es-CO" sz="1050" dirty="0">
                <a:latin typeface="Times New Roman" panose="02020603050405020304" pitchFamily="18" charset="0"/>
                <a:cs typeface="Times New Roman" panose="02020603050405020304" pitchFamily="18" charset="0"/>
              </a:rPr>
              <a:t>POSTURAS Y GESTOS  </a:t>
            </a:r>
            <a:r>
              <a:rPr lang="es-CO" sz="1050" noProof="0" dirty="0">
                <a:latin typeface="Times New Roman" panose="02020603050405020304" pitchFamily="18" charset="0"/>
                <a:cs typeface="Times New Roman" panose="02020603050405020304" pitchFamily="18" charset="0"/>
              </a:rPr>
              <a:t>EN LA EUCARISTIA</a:t>
            </a:r>
          </a:p>
        </p:txBody>
      </p:sp>
    </p:spTree>
    <p:extLst>
      <p:ext uri="{BB962C8B-B14F-4D97-AF65-F5344CB8AC3E}">
        <p14:creationId xmlns:p14="http://schemas.microsoft.com/office/powerpoint/2010/main" val="26636681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7EB23-9E91-8EAE-5039-BB88A974D521}"/>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4BF0AC36-B526-F3E9-AE64-C3806FE86AA2}"/>
              </a:ext>
            </a:extLst>
          </p:cNvPr>
          <p:cNvPicPr>
            <a:picLocks noChangeAspect="1"/>
          </p:cNvPicPr>
          <p:nvPr/>
        </p:nvPicPr>
        <p:blipFill>
          <a:blip r:embed="rId2"/>
          <a:srcRect l="6146" r="1" b="1"/>
          <a:stretch>
            <a:fillRect/>
          </a:stretch>
        </p:blipFill>
        <p:spPr>
          <a:xfrm>
            <a:off x="6887044" y="-1"/>
            <a:ext cx="4661488" cy="3104208"/>
          </a:xfrm>
          <a:prstGeom prst="rect">
            <a:avLst/>
          </a:prstGeom>
        </p:spPr>
      </p:pic>
      <p:pic>
        <p:nvPicPr>
          <p:cNvPr id="5" name="Imagen 4">
            <a:extLst>
              <a:ext uri="{FF2B5EF4-FFF2-40B4-BE49-F238E27FC236}">
                <a16:creationId xmlns:a16="http://schemas.microsoft.com/office/drawing/2014/main" id="{77778641-31E9-CEAE-DF2C-55D6E2B43473}"/>
              </a:ext>
            </a:extLst>
          </p:cNvPr>
          <p:cNvPicPr>
            <a:picLocks noChangeAspect="1"/>
          </p:cNvPicPr>
          <p:nvPr/>
        </p:nvPicPr>
        <p:blipFill>
          <a:blip r:embed="rId3"/>
          <a:srcRect t="4505" r="-1" b="1704"/>
          <a:stretch>
            <a:fillRect/>
          </a:stretch>
        </p:blipFill>
        <p:spPr>
          <a:xfrm>
            <a:off x="5419264" y="3265081"/>
            <a:ext cx="6129269" cy="3592925"/>
          </a:xfrm>
          <a:prstGeom prst="rect">
            <a:avLst/>
          </a:prstGeom>
        </p:spPr>
      </p:pic>
      <p:pic>
        <p:nvPicPr>
          <p:cNvPr id="1026" name="Picture 2" descr="Sentido cristiano de algunos gestos y posturas corporales | Parroquia de  San José de La Coruña">
            <a:extLst>
              <a:ext uri="{FF2B5EF4-FFF2-40B4-BE49-F238E27FC236}">
                <a16:creationId xmlns:a16="http://schemas.microsoft.com/office/drawing/2014/main" id="{3A795343-FE5E-84A8-FEBA-FC3531CDDD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19" r="-1" b="-1"/>
          <a:stretch>
            <a:fillRect/>
          </a:stretch>
        </p:blipFill>
        <p:spPr bwMode="auto">
          <a:xfrm>
            <a:off x="643467" y="-6"/>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6B9BE859-48B6-329A-EFC0-99134E75D892}"/>
              </a:ext>
            </a:extLst>
          </p:cNvPr>
          <p:cNvPicPr>
            <a:picLocks noChangeAspect="1"/>
          </p:cNvPicPr>
          <p:nvPr/>
        </p:nvPicPr>
        <p:blipFill>
          <a:blip r:embed="rId5"/>
          <a:srcRect t="43693"/>
          <a:stretch>
            <a:fillRect/>
          </a:stretch>
        </p:blipFill>
        <p:spPr>
          <a:xfrm>
            <a:off x="643467" y="4070725"/>
            <a:ext cx="4614333" cy="1623868"/>
          </a:xfrm>
          <a:prstGeom prst="rect">
            <a:avLst/>
          </a:prstGeom>
        </p:spPr>
      </p:pic>
      <p:sp>
        <p:nvSpPr>
          <p:cNvPr id="4" name="AutoShape 4" descr="Galería) 7 posturas corporales para el encuentro con Dios">
            <a:extLst>
              <a:ext uri="{FF2B5EF4-FFF2-40B4-BE49-F238E27FC236}">
                <a16:creationId xmlns:a16="http://schemas.microsoft.com/office/drawing/2014/main" id="{C6A42CFF-2102-B40E-E843-AF7EE444146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noProof="0" dirty="0"/>
          </a:p>
        </p:txBody>
      </p:sp>
      <p:sp>
        <p:nvSpPr>
          <p:cNvPr id="10" name="CuadroTexto 9">
            <a:extLst>
              <a:ext uri="{FF2B5EF4-FFF2-40B4-BE49-F238E27FC236}">
                <a16:creationId xmlns:a16="http://schemas.microsoft.com/office/drawing/2014/main" id="{08A2E9B5-6ECA-B6FD-ADDD-B82FD91499BD}"/>
              </a:ext>
            </a:extLst>
          </p:cNvPr>
          <p:cNvSpPr txBox="1"/>
          <p:nvPr/>
        </p:nvSpPr>
        <p:spPr>
          <a:xfrm>
            <a:off x="36213" y="5685254"/>
            <a:ext cx="5828840" cy="1323439"/>
          </a:xfrm>
          <a:prstGeom prst="rect">
            <a:avLst/>
          </a:prstGeom>
          <a:noFill/>
        </p:spPr>
        <p:txBody>
          <a:bodyPr wrap="none" rtlCol="0">
            <a:spAutoFit/>
          </a:bodyPr>
          <a:lstStyle/>
          <a:p>
            <a:r>
              <a:rPr lang="es-CO" sz="8000" noProof="0" dirty="0">
                <a:latin typeface="Aldhabi" panose="01000000000000000000" pitchFamily="2" charset="-78"/>
                <a:cs typeface="Aldhabi" panose="01000000000000000000" pitchFamily="2" charset="-78"/>
              </a:rPr>
              <a:t>EN LA EUCARISTIA</a:t>
            </a:r>
          </a:p>
        </p:txBody>
      </p:sp>
      <p:sp>
        <p:nvSpPr>
          <p:cNvPr id="12" name="CuadroTexto 11">
            <a:extLst>
              <a:ext uri="{FF2B5EF4-FFF2-40B4-BE49-F238E27FC236}">
                <a16:creationId xmlns:a16="http://schemas.microsoft.com/office/drawing/2014/main" id="{FF665CBB-3A0D-B8A5-21D1-089197A9F5AE}"/>
              </a:ext>
            </a:extLst>
          </p:cNvPr>
          <p:cNvSpPr txBox="1"/>
          <p:nvPr/>
        </p:nvSpPr>
        <p:spPr>
          <a:xfrm>
            <a:off x="15843" y="5143602"/>
            <a:ext cx="7764052" cy="1323439"/>
          </a:xfrm>
          <a:prstGeom prst="rect">
            <a:avLst/>
          </a:prstGeom>
          <a:noFill/>
        </p:spPr>
        <p:txBody>
          <a:bodyPr wrap="square">
            <a:spAutoFit/>
          </a:bodyPr>
          <a:lstStyle/>
          <a:p>
            <a:r>
              <a:rPr lang="es-CO" sz="8000" noProof="0" dirty="0">
                <a:latin typeface="Aldhabi" panose="01000000000000000000" pitchFamily="2" charset="-78"/>
                <a:cs typeface="Aldhabi" panose="01000000000000000000" pitchFamily="2" charset="-78"/>
              </a:rPr>
              <a:t>POSTURAS </a:t>
            </a:r>
            <a:r>
              <a:rPr lang="es-CO" sz="8000" dirty="0">
                <a:latin typeface="Aldhabi" panose="01000000000000000000" pitchFamily="2" charset="-78"/>
                <a:cs typeface="Aldhabi" panose="01000000000000000000" pitchFamily="2" charset="-78"/>
              </a:rPr>
              <a:t>Y GESTOS</a:t>
            </a:r>
            <a:r>
              <a:rPr lang="es-CO" sz="8000" noProof="0" dirty="0">
                <a:latin typeface="Aldhabi" panose="01000000000000000000" pitchFamily="2" charset="-78"/>
                <a:cs typeface="Aldhabi" panose="01000000000000000000" pitchFamily="2" charset="-78"/>
              </a:rPr>
              <a:t> </a:t>
            </a:r>
          </a:p>
        </p:txBody>
      </p:sp>
    </p:spTree>
    <p:extLst>
      <p:ext uri="{BB962C8B-B14F-4D97-AF65-F5344CB8AC3E}">
        <p14:creationId xmlns:p14="http://schemas.microsoft.com/office/powerpoint/2010/main" val="24339337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TotalTime>
  <Words>483</Words>
  <Application>Microsoft Office PowerPoint</Application>
  <PresentationFormat>Panorámica</PresentationFormat>
  <Paragraphs>37</Paragraphs>
  <Slides>9</Slides>
  <Notes>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Aldhabi</vt:lpstr>
      <vt:lpstr>Aptos</vt:lpstr>
      <vt:lpstr>Aptos Display</vt:lpstr>
      <vt:lpstr>Arial</vt:lpstr>
      <vt:lpstr>Cavolini</vt:lpstr>
      <vt:lpstr>Times New Roman</vt:lpstr>
      <vt:lpstr>Tema de Office</vt:lpstr>
      <vt:lpstr>Presentación de PowerPoint</vt:lpstr>
      <vt:lpstr>Estar de pie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Diaz</dc:creator>
  <cp:lastModifiedBy>Juan Diaz</cp:lastModifiedBy>
  <cp:revision>1</cp:revision>
  <dcterms:created xsi:type="dcterms:W3CDTF">2025-09-13T13:51:57Z</dcterms:created>
  <dcterms:modified xsi:type="dcterms:W3CDTF">2025-09-13T15:22:52Z</dcterms:modified>
</cp:coreProperties>
</file>